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6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86127" y="0"/>
            <a:ext cx="7174230" cy="6388100"/>
          </a:xfrm>
          <a:custGeom>
            <a:avLst/>
            <a:gdLst/>
            <a:ahLst/>
            <a:cxnLst/>
            <a:rect l="l" t="t" r="r" b="b"/>
            <a:pathLst>
              <a:path w="7174230" h="6388100">
                <a:moveTo>
                  <a:pt x="3586863" y="6387805"/>
                </a:moveTo>
                <a:lnTo>
                  <a:pt x="3542847" y="6387536"/>
                </a:lnTo>
                <a:lnTo>
                  <a:pt x="3498841" y="6386727"/>
                </a:lnTo>
                <a:lnTo>
                  <a:pt x="3454847" y="6385378"/>
                </a:lnTo>
                <a:lnTo>
                  <a:pt x="3410863" y="6383487"/>
                </a:lnTo>
                <a:lnTo>
                  <a:pt x="3366912" y="6381055"/>
                </a:lnTo>
                <a:lnTo>
                  <a:pt x="3322997" y="6378085"/>
                </a:lnTo>
                <a:lnTo>
                  <a:pt x="3279123" y="6374577"/>
                </a:lnTo>
                <a:lnTo>
                  <a:pt x="3235293" y="6370531"/>
                </a:lnTo>
                <a:lnTo>
                  <a:pt x="3191510" y="6365947"/>
                </a:lnTo>
                <a:lnTo>
                  <a:pt x="3147795" y="6360827"/>
                </a:lnTo>
                <a:lnTo>
                  <a:pt x="3104144" y="6355171"/>
                </a:lnTo>
                <a:lnTo>
                  <a:pt x="3060555" y="6348981"/>
                </a:lnTo>
                <a:lnTo>
                  <a:pt x="3017053" y="6342256"/>
                </a:lnTo>
                <a:lnTo>
                  <a:pt x="2973642" y="6334996"/>
                </a:lnTo>
                <a:lnTo>
                  <a:pt x="2930323" y="6327203"/>
                </a:lnTo>
                <a:lnTo>
                  <a:pt x="2887095" y="6318880"/>
                </a:lnTo>
                <a:lnTo>
                  <a:pt x="2843980" y="6310029"/>
                </a:lnTo>
                <a:lnTo>
                  <a:pt x="2800979" y="6300652"/>
                </a:lnTo>
                <a:lnTo>
                  <a:pt x="2758095" y="6290746"/>
                </a:lnTo>
                <a:lnTo>
                  <a:pt x="2715327" y="6280314"/>
                </a:lnTo>
                <a:lnTo>
                  <a:pt x="2672691" y="6269357"/>
                </a:lnTo>
                <a:lnTo>
                  <a:pt x="2630200" y="6257878"/>
                </a:lnTo>
                <a:lnTo>
                  <a:pt x="2587854" y="6245877"/>
                </a:lnTo>
                <a:lnTo>
                  <a:pt x="2545654" y="6233355"/>
                </a:lnTo>
                <a:lnTo>
                  <a:pt x="2503610" y="6220316"/>
                </a:lnTo>
                <a:lnTo>
                  <a:pt x="2461734" y="6206765"/>
                </a:lnTo>
                <a:lnTo>
                  <a:pt x="2420027" y="6192704"/>
                </a:lnTo>
                <a:lnTo>
                  <a:pt x="2378492" y="6178131"/>
                </a:lnTo>
                <a:lnTo>
                  <a:pt x="2337131" y="6163050"/>
                </a:lnTo>
                <a:lnTo>
                  <a:pt x="2295967" y="6147464"/>
                </a:lnTo>
                <a:lnTo>
                  <a:pt x="2255000" y="6131371"/>
                </a:lnTo>
                <a:lnTo>
                  <a:pt x="2214228" y="6114773"/>
                </a:lnTo>
                <a:lnTo>
                  <a:pt x="2173663" y="6097677"/>
                </a:lnTo>
                <a:lnTo>
                  <a:pt x="2133317" y="6080088"/>
                </a:lnTo>
                <a:lnTo>
                  <a:pt x="2093189" y="6062004"/>
                </a:lnTo>
                <a:lnTo>
                  <a:pt x="2053278" y="6043423"/>
                </a:lnTo>
                <a:lnTo>
                  <a:pt x="2013604" y="6024361"/>
                </a:lnTo>
                <a:lnTo>
                  <a:pt x="1974170" y="6004814"/>
                </a:lnTo>
                <a:lnTo>
                  <a:pt x="1934977" y="5984783"/>
                </a:lnTo>
                <a:lnTo>
                  <a:pt x="1896030" y="5964268"/>
                </a:lnTo>
                <a:lnTo>
                  <a:pt x="1857331" y="5943283"/>
                </a:lnTo>
                <a:lnTo>
                  <a:pt x="1818903" y="5921823"/>
                </a:lnTo>
                <a:lnTo>
                  <a:pt x="1780742" y="5899892"/>
                </a:lnTo>
                <a:lnTo>
                  <a:pt x="1742842" y="5877495"/>
                </a:lnTo>
                <a:lnTo>
                  <a:pt x="1705226" y="5854634"/>
                </a:lnTo>
                <a:lnTo>
                  <a:pt x="1667896" y="5831314"/>
                </a:lnTo>
                <a:lnTo>
                  <a:pt x="1630855" y="5807536"/>
                </a:lnTo>
                <a:lnTo>
                  <a:pt x="1594102" y="5783304"/>
                </a:lnTo>
                <a:lnTo>
                  <a:pt x="1557657" y="5758624"/>
                </a:lnTo>
                <a:lnTo>
                  <a:pt x="1521517" y="5733504"/>
                </a:lnTo>
                <a:lnTo>
                  <a:pt x="1485686" y="5707942"/>
                </a:lnTo>
                <a:lnTo>
                  <a:pt x="1450168" y="5681939"/>
                </a:lnTo>
                <a:lnTo>
                  <a:pt x="1414974" y="5655501"/>
                </a:lnTo>
                <a:lnTo>
                  <a:pt x="1380111" y="5628635"/>
                </a:lnTo>
                <a:lnTo>
                  <a:pt x="1345580" y="5601344"/>
                </a:lnTo>
                <a:lnTo>
                  <a:pt x="1311381" y="5573630"/>
                </a:lnTo>
                <a:lnTo>
                  <a:pt x="1277524" y="5545491"/>
                </a:lnTo>
                <a:lnTo>
                  <a:pt x="1244021" y="5516945"/>
                </a:lnTo>
                <a:lnTo>
                  <a:pt x="1210870" y="5487993"/>
                </a:lnTo>
                <a:lnTo>
                  <a:pt x="1178073" y="5458635"/>
                </a:lnTo>
                <a:lnTo>
                  <a:pt x="1145638" y="5428871"/>
                </a:lnTo>
                <a:lnTo>
                  <a:pt x="1113575" y="5398719"/>
                </a:lnTo>
                <a:lnTo>
                  <a:pt x="1081885" y="5368176"/>
                </a:lnTo>
                <a:lnTo>
                  <a:pt x="1050567" y="5337241"/>
                </a:lnTo>
                <a:lnTo>
                  <a:pt x="1019632" y="5305923"/>
                </a:lnTo>
                <a:lnTo>
                  <a:pt x="989087" y="5274231"/>
                </a:lnTo>
                <a:lnTo>
                  <a:pt x="958934" y="5242168"/>
                </a:lnTo>
                <a:lnTo>
                  <a:pt x="929172" y="5209736"/>
                </a:lnTo>
                <a:lnTo>
                  <a:pt x="899811" y="5176934"/>
                </a:lnTo>
                <a:lnTo>
                  <a:pt x="870858" y="5143782"/>
                </a:lnTo>
                <a:lnTo>
                  <a:pt x="842315" y="5110278"/>
                </a:lnTo>
                <a:lnTo>
                  <a:pt x="814180" y="5076419"/>
                </a:lnTo>
                <a:lnTo>
                  <a:pt x="786463" y="5042225"/>
                </a:lnTo>
                <a:lnTo>
                  <a:pt x="759172" y="5007695"/>
                </a:lnTo>
                <a:lnTo>
                  <a:pt x="732307" y="4972831"/>
                </a:lnTo>
                <a:lnTo>
                  <a:pt x="705867" y="4937636"/>
                </a:lnTo>
                <a:lnTo>
                  <a:pt x="679861" y="4902119"/>
                </a:lnTo>
                <a:lnTo>
                  <a:pt x="654298" y="4866288"/>
                </a:lnTo>
                <a:lnTo>
                  <a:pt x="629176" y="4830148"/>
                </a:lnTo>
                <a:lnTo>
                  <a:pt x="604495" y="4793703"/>
                </a:lnTo>
                <a:lnTo>
                  <a:pt x="580264" y="4756950"/>
                </a:lnTo>
                <a:lnTo>
                  <a:pt x="556488" y="4719908"/>
                </a:lnTo>
                <a:lnTo>
                  <a:pt x="533170" y="4682579"/>
                </a:lnTo>
                <a:lnTo>
                  <a:pt x="510307" y="4644962"/>
                </a:lnTo>
                <a:lnTo>
                  <a:pt x="487908" y="4607061"/>
                </a:lnTo>
                <a:lnTo>
                  <a:pt x="465980" y="4568896"/>
                </a:lnTo>
                <a:lnTo>
                  <a:pt x="444521" y="4530467"/>
                </a:lnTo>
                <a:lnTo>
                  <a:pt x="423532" y="4491775"/>
                </a:lnTo>
                <a:lnTo>
                  <a:pt x="403019" y="4452827"/>
                </a:lnTo>
                <a:lnTo>
                  <a:pt x="382989" y="4413635"/>
                </a:lnTo>
                <a:lnTo>
                  <a:pt x="363442" y="4374200"/>
                </a:lnTo>
                <a:lnTo>
                  <a:pt x="344377" y="4334527"/>
                </a:lnTo>
                <a:lnTo>
                  <a:pt x="325800" y="4294615"/>
                </a:lnTo>
                <a:lnTo>
                  <a:pt x="307717" y="4254488"/>
                </a:lnTo>
                <a:lnTo>
                  <a:pt x="290128" y="4214142"/>
                </a:lnTo>
                <a:lnTo>
                  <a:pt x="273033" y="4173577"/>
                </a:lnTo>
                <a:lnTo>
                  <a:pt x="256437" y="4132805"/>
                </a:lnTo>
                <a:lnTo>
                  <a:pt x="240345" y="4091838"/>
                </a:lnTo>
                <a:lnTo>
                  <a:pt x="224757" y="4050674"/>
                </a:lnTo>
                <a:lnTo>
                  <a:pt x="209673" y="4009313"/>
                </a:lnTo>
                <a:lnTo>
                  <a:pt x="195097" y="3967777"/>
                </a:lnTo>
                <a:lnTo>
                  <a:pt x="181035" y="3926071"/>
                </a:lnTo>
                <a:lnTo>
                  <a:pt x="167485" y="3884195"/>
                </a:lnTo>
                <a:lnTo>
                  <a:pt x="154448" y="3842151"/>
                </a:lnTo>
                <a:lnTo>
                  <a:pt x="141929" y="3799950"/>
                </a:lnTo>
                <a:lnTo>
                  <a:pt x="129930" y="3757605"/>
                </a:lnTo>
                <a:lnTo>
                  <a:pt x="118451" y="3715114"/>
                </a:lnTo>
                <a:lnTo>
                  <a:pt x="107493" y="3672478"/>
                </a:lnTo>
                <a:lnTo>
                  <a:pt x="97059" y="3629710"/>
                </a:lnTo>
                <a:lnTo>
                  <a:pt x="87153" y="3586825"/>
                </a:lnTo>
                <a:lnTo>
                  <a:pt x="77773" y="3543825"/>
                </a:lnTo>
                <a:lnTo>
                  <a:pt x="68920" y="3500710"/>
                </a:lnTo>
                <a:lnTo>
                  <a:pt x="60597" y="3457482"/>
                </a:lnTo>
                <a:lnTo>
                  <a:pt x="52806" y="3414163"/>
                </a:lnTo>
                <a:lnTo>
                  <a:pt x="45548" y="3370752"/>
                </a:lnTo>
                <a:lnTo>
                  <a:pt x="38822" y="3327249"/>
                </a:lnTo>
                <a:lnTo>
                  <a:pt x="32630" y="3283660"/>
                </a:lnTo>
                <a:lnTo>
                  <a:pt x="26974" y="3240010"/>
                </a:lnTo>
                <a:lnTo>
                  <a:pt x="21855" y="3196294"/>
                </a:lnTo>
                <a:lnTo>
                  <a:pt x="17271" y="3152512"/>
                </a:lnTo>
                <a:lnTo>
                  <a:pt x="13225" y="3108682"/>
                </a:lnTo>
                <a:lnTo>
                  <a:pt x="9718" y="3064807"/>
                </a:lnTo>
                <a:lnTo>
                  <a:pt x="6750" y="3020893"/>
                </a:lnTo>
                <a:lnTo>
                  <a:pt x="4320" y="2976942"/>
                </a:lnTo>
                <a:lnTo>
                  <a:pt x="2430" y="2932958"/>
                </a:lnTo>
                <a:lnTo>
                  <a:pt x="1080" y="2888963"/>
                </a:lnTo>
                <a:lnTo>
                  <a:pt x="270" y="2844958"/>
                </a:lnTo>
                <a:lnTo>
                  <a:pt x="0" y="2800942"/>
                </a:lnTo>
                <a:lnTo>
                  <a:pt x="270" y="2756925"/>
                </a:lnTo>
                <a:lnTo>
                  <a:pt x="1080" y="2712920"/>
                </a:lnTo>
                <a:lnTo>
                  <a:pt x="2430" y="2668925"/>
                </a:lnTo>
                <a:lnTo>
                  <a:pt x="4320" y="2624941"/>
                </a:lnTo>
                <a:lnTo>
                  <a:pt x="6750" y="2580990"/>
                </a:lnTo>
                <a:lnTo>
                  <a:pt x="9718" y="2537076"/>
                </a:lnTo>
                <a:lnTo>
                  <a:pt x="13225" y="2493201"/>
                </a:lnTo>
                <a:lnTo>
                  <a:pt x="17271" y="2449372"/>
                </a:lnTo>
                <a:lnTo>
                  <a:pt x="21855" y="2405589"/>
                </a:lnTo>
                <a:lnTo>
                  <a:pt x="26974" y="2361874"/>
                </a:lnTo>
                <a:lnTo>
                  <a:pt x="32630" y="2318223"/>
                </a:lnTo>
                <a:lnTo>
                  <a:pt x="38822" y="2274634"/>
                </a:lnTo>
                <a:lnTo>
                  <a:pt x="45548" y="2231132"/>
                </a:lnTo>
                <a:lnTo>
                  <a:pt x="52806" y="2187721"/>
                </a:lnTo>
                <a:lnTo>
                  <a:pt x="60597" y="2144401"/>
                </a:lnTo>
                <a:lnTo>
                  <a:pt x="68920" y="2101173"/>
                </a:lnTo>
                <a:lnTo>
                  <a:pt x="77773" y="2058058"/>
                </a:lnTo>
                <a:lnTo>
                  <a:pt x="87153" y="2015058"/>
                </a:lnTo>
                <a:lnTo>
                  <a:pt x="97059" y="1972173"/>
                </a:lnTo>
                <a:lnTo>
                  <a:pt x="107493" y="1929405"/>
                </a:lnTo>
                <a:lnTo>
                  <a:pt x="118451" y="1886769"/>
                </a:lnTo>
                <a:lnTo>
                  <a:pt x="129930" y="1844278"/>
                </a:lnTo>
                <a:lnTo>
                  <a:pt x="141929" y="1801933"/>
                </a:lnTo>
                <a:lnTo>
                  <a:pt x="154448" y="1759732"/>
                </a:lnTo>
                <a:lnTo>
                  <a:pt x="167485" y="1717688"/>
                </a:lnTo>
                <a:lnTo>
                  <a:pt x="181035" y="1675812"/>
                </a:lnTo>
                <a:lnTo>
                  <a:pt x="195097" y="1634106"/>
                </a:lnTo>
                <a:lnTo>
                  <a:pt x="209673" y="1592570"/>
                </a:lnTo>
                <a:lnTo>
                  <a:pt x="224757" y="1551209"/>
                </a:lnTo>
                <a:lnTo>
                  <a:pt x="240345" y="1510046"/>
                </a:lnTo>
                <a:lnTo>
                  <a:pt x="256437" y="1469078"/>
                </a:lnTo>
                <a:lnTo>
                  <a:pt x="273033" y="1428306"/>
                </a:lnTo>
                <a:lnTo>
                  <a:pt x="290128" y="1387741"/>
                </a:lnTo>
                <a:lnTo>
                  <a:pt x="307717" y="1347396"/>
                </a:lnTo>
                <a:lnTo>
                  <a:pt x="325800" y="1307268"/>
                </a:lnTo>
                <a:lnTo>
                  <a:pt x="344377" y="1267357"/>
                </a:lnTo>
                <a:lnTo>
                  <a:pt x="363442" y="1227683"/>
                </a:lnTo>
                <a:lnTo>
                  <a:pt x="382989" y="1188248"/>
                </a:lnTo>
                <a:lnTo>
                  <a:pt x="403019" y="1149056"/>
                </a:lnTo>
                <a:lnTo>
                  <a:pt x="423532" y="1110108"/>
                </a:lnTo>
                <a:lnTo>
                  <a:pt x="444521" y="1071410"/>
                </a:lnTo>
                <a:lnTo>
                  <a:pt x="465980" y="1032982"/>
                </a:lnTo>
                <a:lnTo>
                  <a:pt x="487908" y="994820"/>
                </a:lnTo>
                <a:lnTo>
                  <a:pt x="510307" y="956921"/>
                </a:lnTo>
                <a:lnTo>
                  <a:pt x="533170" y="919305"/>
                </a:lnTo>
                <a:lnTo>
                  <a:pt x="556488" y="881975"/>
                </a:lnTo>
                <a:lnTo>
                  <a:pt x="580264" y="844933"/>
                </a:lnTo>
                <a:lnTo>
                  <a:pt x="604495" y="808181"/>
                </a:lnTo>
                <a:lnTo>
                  <a:pt x="629176" y="771735"/>
                </a:lnTo>
                <a:lnTo>
                  <a:pt x="654298" y="735595"/>
                </a:lnTo>
                <a:lnTo>
                  <a:pt x="679861" y="699764"/>
                </a:lnTo>
                <a:lnTo>
                  <a:pt x="705867" y="664247"/>
                </a:lnTo>
                <a:lnTo>
                  <a:pt x="732307" y="629052"/>
                </a:lnTo>
                <a:lnTo>
                  <a:pt x="759172" y="594189"/>
                </a:lnTo>
                <a:lnTo>
                  <a:pt x="786463" y="559658"/>
                </a:lnTo>
                <a:lnTo>
                  <a:pt x="814180" y="525460"/>
                </a:lnTo>
                <a:lnTo>
                  <a:pt x="842315" y="491603"/>
                </a:lnTo>
                <a:lnTo>
                  <a:pt x="870858" y="458099"/>
                </a:lnTo>
                <a:lnTo>
                  <a:pt x="899811" y="424949"/>
                </a:lnTo>
                <a:lnTo>
                  <a:pt x="929172" y="392152"/>
                </a:lnTo>
                <a:lnTo>
                  <a:pt x="958934" y="359716"/>
                </a:lnTo>
                <a:lnTo>
                  <a:pt x="989087" y="327654"/>
                </a:lnTo>
                <a:lnTo>
                  <a:pt x="1019632" y="295964"/>
                </a:lnTo>
                <a:lnTo>
                  <a:pt x="1050567" y="264646"/>
                </a:lnTo>
                <a:lnTo>
                  <a:pt x="1081885" y="233710"/>
                </a:lnTo>
                <a:lnTo>
                  <a:pt x="1113575" y="203165"/>
                </a:lnTo>
                <a:lnTo>
                  <a:pt x="1145638" y="173012"/>
                </a:lnTo>
                <a:lnTo>
                  <a:pt x="1178073" y="143251"/>
                </a:lnTo>
                <a:lnTo>
                  <a:pt x="1210870" y="113889"/>
                </a:lnTo>
                <a:lnTo>
                  <a:pt x="1244021" y="84937"/>
                </a:lnTo>
                <a:lnTo>
                  <a:pt x="1277524" y="56393"/>
                </a:lnTo>
                <a:lnTo>
                  <a:pt x="1311381" y="28259"/>
                </a:lnTo>
                <a:lnTo>
                  <a:pt x="1346266" y="0"/>
                </a:lnTo>
                <a:lnTo>
                  <a:pt x="5827461" y="0"/>
                </a:lnTo>
                <a:lnTo>
                  <a:pt x="5862341" y="28259"/>
                </a:lnTo>
                <a:lnTo>
                  <a:pt x="5896199" y="56393"/>
                </a:lnTo>
                <a:lnTo>
                  <a:pt x="5929704" y="84937"/>
                </a:lnTo>
                <a:lnTo>
                  <a:pt x="5962856" y="113889"/>
                </a:lnTo>
                <a:lnTo>
                  <a:pt x="5995657" y="143251"/>
                </a:lnTo>
                <a:lnTo>
                  <a:pt x="6028089" y="173012"/>
                </a:lnTo>
                <a:lnTo>
                  <a:pt x="6060153" y="203165"/>
                </a:lnTo>
                <a:lnTo>
                  <a:pt x="6091845" y="233710"/>
                </a:lnTo>
                <a:lnTo>
                  <a:pt x="6123163" y="264646"/>
                </a:lnTo>
                <a:lnTo>
                  <a:pt x="6154097" y="295964"/>
                </a:lnTo>
                <a:lnTo>
                  <a:pt x="6184640" y="327654"/>
                </a:lnTo>
                <a:lnTo>
                  <a:pt x="6214793" y="359716"/>
                </a:lnTo>
                <a:lnTo>
                  <a:pt x="6244557" y="392152"/>
                </a:lnTo>
                <a:lnTo>
                  <a:pt x="6273914" y="424949"/>
                </a:lnTo>
                <a:lnTo>
                  <a:pt x="6302867" y="458099"/>
                </a:lnTo>
                <a:lnTo>
                  <a:pt x="6331413" y="491603"/>
                </a:lnTo>
                <a:lnTo>
                  <a:pt x="6359552" y="525460"/>
                </a:lnTo>
                <a:lnTo>
                  <a:pt x="6387265" y="559658"/>
                </a:lnTo>
                <a:lnTo>
                  <a:pt x="6414556" y="594189"/>
                </a:lnTo>
                <a:lnTo>
                  <a:pt x="6441422" y="629052"/>
                </a:lnTo>
                <a:lnTo>
                  <a:pt x="6467861" y="664247"/>
                </a:lnTo>
                <a:lnTo>
                  <a:pt x="6493864" y="699764"/>
                </a:lnTo>
                <a:lnTo>
                  <a:pt x="6519425" y="735595"/>
                </a:lnTo>
                <a:lnTo>
                  <a:pt x="6544546" y="771735"/>
                </a:lnTo>
                <a:lnTo>
                  <a:pt x="6569225" y="808181"/>
                </a:lnTo>
                <a:lnTo>
                  <a:pt x="6593458" y="844933"/>
                </a:lnTo>
                <a:lnTo>
                  <a:pt x="6617236" y="881975"/>
                </a:lnTo>
                <a:lnTo>
                  <a:pt x="6640556" y="919305"/>
                </a:lnTo>
                <a:lnTo>
                  <a:pt x="6663416" y="956921"/>
                </a:lnTo>
                <a:lnTo>
                  <a:pt x="6685814" y="994820"/>
                </a:lnTo>
                <a:lnTo>
                  <a:pt x="6707745" y="1032982"/>
                </a:lnTo>
                <a:lnTo>
                  <a:pt x="6729205" y="1071410"/>
                </a:lnTo>
                <a:lnTo>
                  <a:pt x="6750190" y="1110108"/>
                </a:lnTo>
                <a:lnTo>
                  <a:pt x="6770705" y="1149056"/>
                </a:lnTo>
                <a:lnTo>
                  <a:pt x="6790736" y="1188248"/>
                </a:lnTo>
                <a:lnTo>
                  <a:pt x="6810282" y="1227683"/>
                </a:lnTo>
                <a:lnTo>
                  <a:pt x="6829345" y="1267357"/>
                </a:lnTo>
                <a:lnTo>
                  <a:pt x="6847926" y="1307268"/>
                </a:lnTo>
                <a:lnTo>
                  <a:pt x="6866010" y="1347396"/>
                </a:lnTo>
                <a:lnTo>
                  <a:pt x="6883598" y="1387741"/>
                </a:lnTo>
                <a:lnTo>
                  <a:pt x="6900695" y="1428306"/>
                </a:lnTo>
                <a:lnTo>
                  <a:pt x="6917287" y="1469078"/>
                </a:lnTo>
                <a:lnTo>
                  <a:pt x="6933380" y="1510046"/>
                </a:lnTo>
                <a:lnTo>
                  <a:pt x="6948970" y="1551209"/>
                </a:lnTo>
                <a:lnTo>
                  <a:pt x="6964053" y="1592570"/>
                </a:lnTo>
                <a:lnTo>
                  <a:pt x="6978625" y="1634106"/>
                </a:lnTo>
                <a:lnTo>
                  <a:pt x="6992687" y="1675812"/>
                </a:lnTo>
                <a:lnTo>
                  <a:pt x="7006237" y="1717688"/>
                </a:lnTo>
                <a:lnTo>
                  <a:pt x="7019276" y="1759732"/>
                </a:lnTo>
                <a:lnTo>
                  <a:pt x="7031799" y="1801933"/>
                </a:lnTo>
                <a:lnTo>
                  <a:pt x="7043800" y="1844278"/>
                </a:lnTo>
                <a:lnTo>
                  <a:pt x="7055279" y="1886769"/>
                </a:lnTo>
                <a:lnTo>
                  <a:pt x="7066235" y="1929405"/>
                </a:lnTo>
                <a:lnTo>
                  <a:pt x="7076668" y="1972173"/>
                </a:lnTo>
                <a:lnTo>
                  <a:pt x="7086573" y="2015058"/>
                </a:lnTo>
                <a:lnTo>
                  <a:pt x="7095951" y="2058058"/>
                </a:lnTo>
                <a:lnTo>
                  <a:pt x="7104801" y="2101173"/>
                </a:lnTo>
                <a:lnTo>
                  <a:pt x="7113124" y="2144401"/>
                </a:lnTo>
                <a:lnTo>
                  <a:pt x="7120917" y="2187721"/>
                </a:lnTo>
                <a:lnTo>
                  <a:pt x="7128177" y="2231132"/>
                </a:lnTo>
                <a:lnTo>
                  <a:pt x="7134902" y="2274634"/>
                </a:lnTo>
                <a:lnTo>
                  <a:pt x="7141092" y="2318223"/>
                </a:lnTo>
                <a:lnTo>
                  <a:pt x="7146748" y="2361874"/>
                </a:lnTo>
                <a:lnTo>
                  <a:pt x="7151869" y="2405589"/>
                </a:lnTo>
                <a:lnTo>
                  <a:pt x="7156452" y="2449372"/>
                </a:lnTo>
                <a:lnTo>
                  <a:pt x="7160498" y="2493201"/>
                </a:lnTo>
                <a:lnTo>
                  <a:pt x="7164006" y="2537076"/>
                </a:lnTo>
                <a:lnTo>
                  <a:pt x="7166976" y="2580990"/>
                </a:lnTo>
                <a:lnTo>
                  <a:pt x="7169408" y="2624941"/>
                </a:lnTo>
                <a:lnTo>
                  <a:pt x="7171299" y="2668925"/>
                </a:lnTo>
                <a:lnTo>
                  <a:pt x="7172649" y="2712920"/>
                </a:lnTo>
                <a:lnTo>
                  <a:pt x="7173457" y="2756925"/>
                </a:lnTo>
                <a:lnTo>
                  <a:pt x="7173727" y="2800942"/>
                </a:lnTo>
                <a:lnTo>
                  <a:pt x="7173457" y="2844958"/>
                </a:lnTo>
                <a:lnTo>
                  <a:pt x="7172649" y="2888963"/>
                </a:lnTo>
                <a:lnTo>
                  <a:pt x="7171299" y="2932958"/>
                </a:lnTo>
                <a:lnTo>
                  <a:pt x="7169408" y="2976942"/>
                </a:lnTo>
                <a:lnTo>
                  <a:pt x="7166976" y="3020893"/>
                </a:lnTo>
                <a:lnTo>
                  <a:pt x="7164006" y="3064807"/>
                </a:lnTo>
                <a:lnTo>
                  <a:pt x="7160498" y="3108682"/>
                </a:lnTo>
                <a:lnTo>
                  <a:pt x="7156452" y="3152512"/>
                </a:lnTo>
                <a:lnTo>
                  <a:pt x="7151869" y="3196294"/>
                </a:lnTo>
                <a:lnTo>
                  <a:pt x="7146748" y="3240010"/>
                </a:lnTo>
                <a:lnTo>
                  <a:pt x="7141092" y="3283660"/>
                </a:lnTo>
                <a:lnTo>
                  <a:pt x="7134902" y="3327249"/>
                </a:lnTo>
                <a:lnTo>
                  <a:pt x="7128177" y="3370752"/>
                </a:lnTo>
                <a:lnTo>
                  <a:pt x="7120917" y="3414163"/>
                </a:lnTo>
                <a:lnTo>
                  <a:pt x="7113124" y="3457482"/>
                </a:lnTo>
                <a:lnTo>
                  <a:pt x="7104801" y="3500710"/>
                </a:lnTo>
                <a:lnTo>
                  <a:pt x="7095951" y="3543825"/>
                </a:lnTo>
                <a:lnTo>
                  <a:pt x="7086573" y="3586825"/>
                </a:lnTo>
                <a:lnTo>
                  <a:pt x="7076668" y="3629710"/>
                </a:lnTo>
                <a:lnTo>
                  <a:pt x="7066235" y="3672478"/>
                </a:lnTo>
                <a:lnTo>
                  <a:pt x="7055279" y="3715114"/>
                </a:lnTo>
                <a:lnTo>
                  <a:pt x="7043800" y="3757605"/>
                </a:lnTo>
                <a:lnTo>
                  <a:pt x="7031799" y="3799950"/>
                </a:lnTo>
                <a:lnTo>
                  <a:pt x="7019276" y="3842151"/>
                </a:lnTo>
                <a:lnTo>
                  <a:pt x="7006237" y="3884195"/>
                </a:lnTo>
                <a:lnTo>
                  <a:pt x="6992687" y="3926071"/>
                </a:lnTo>
                <a:lnTo>
                  <a:pt x="6978625" y="3967777"/>
                </a:lnTo>
                <a:lnTo>
                  <a:pt x="6964053" y="4009313"/>
                </a:lnTo>
                <a:lnTo>
                  <a:pt x="6948972" y="4050674"/>
                </a:lnTo>
                <a:lnTo>
                  <a:pt x="6933385" y="4091838"/>
                </a:lnTo>
                <a:lnTo>
                  <a:pt x="6917293" y="4132805"/>
                </a:lnTo>
                <a:lnTo>
                  <a:pt x="6900695" y="4173577"/>
                </a:lnTo>
                <a:lnTo>
                  <a:pt x="6883598" y="4214142"/>
                </a:lnTo>
                <a:lnTo>
                  <a:pt x="6866010" y="4254488"/>
                </a:lnTo>
                <a:lnTo>
                  <a:pt x="6847926" y="4294615"/>
                </a:lnTo>
                <a:lnTo>
                  <a:pt x="6829345" y="4334527"/>
                </a:lnTo>
                <a:lnTo>
                  <a:pt x="6810282" y="4374200"/>
                </a:lnTo>
                <a:lnTo>
                  <a:pt x="6790736" y="4413635"/>
                </a:lnTo>
                <a:lnTo>
                  <a:pt x="6770705" y="4452827"/>
                </a:lnTo>
                <a:lnTo>
                  <a:pt x="6750190" y="4491775"/>
                </a:lnTo>
                <a:lnTo>
                  <a:pt x="6729205" y="4530467"/>
                </a:lnTo>
                <a:lnTo>
                  <a:pt x="6707745" y="4568896"/>
                </a:lnTo>
                <a:lnTo>
                  <a:pt x="6685814" y="4607061"/>
                </a:lnTo>
                <a:lnTo>
                  <a:pt x="6663416" y="4644962"/>
                </a:lnTo>
                <a:lnTo>
                  <a:pt x="6640556" y="4682579"/>
                </a:lnTo>
                <a:lnTo>
                  <a:pt x="6617236" y="4719908"/>
                </a:lnTo>
                <a:lnTo>
                  <a:pt x="6593458" y="4756950"/>
                </a:lnTo>
                <a:lnTo>
                  <a:pt x="6569225" y="4793703"/>
                </a:lnTo>
                <a:lnTo>
                  <a:pt x="6544546" y="4830148"/>
                </a:lnTo>
                <a:lnTo>
                  <a:pt x="6519425" y="4866288"/>
                </a:lnTo>
                <a:lnTo>
                  <a:pt x="6493864" y="4902119"/>
                </a:lnTo>
                <a:lnTo>
                  <a:pt x="6467861" y="4937636"/>
                </a:lnTo>
                <a:lnTo>
                  <a:pt x="6441422" y="4972831"/>
                </a:lnTo>
                <a:lnTo>
                  <a:pt x="6414556" y="5007695"/>
                </a:lnTo>
                <a:lnTo>
                  <a:pt x="6387265" y="5042225"/>
                </a:lnTo>
                <a:lnTo>
                  <a:pt x="6359552" y="5076419"/>
                </a:lnTo>
                <a:lnTo>
                  <a:pt x="6331413" y="5110278"/>
                </a:lnTo>
                <a:lnTo>
                  <a:pt x="6302867" y="5143782"/>
                </a:lnTo>
                <a:lnTo>
                  <a:pt x="6273914" y="5176934"/>
                </a:lnTo>
                <a:lnTo>
                  <a:pt x="6244557" y="5209736"/>
                </a:lnTo>
                <a:lnTo>
                  <a:pt x="6214793" y="5242168"/>
                </a:lnTo>
                <a:lnTo>
                  <a:pt x="6184640" y="5274231"/>
                </a:lnTo>
                <a:lnTo>
                  <a:pt x="6154097" y="5305923"/>
                </a:lnTo>
                <a:lnTo>
                  <a:pt x="6123163" y="5337241"/>
                </a:lnTo>
                <a:lnTo>
                  <a:pt x="6091845" y="5368176"/>
                </a:lnTo>
                <a:lnTo>
                  <a:pt x="6060153" y="5398719"/>
                </a:lnTo>
                <a:lnTo>
                  <a:pt x="6028089" y="5428871"/>
                </a:lnTo>
                <a:lnTo>
                  <a:pt x="5995657" y="5458635"/>
                </a:lnTo>
                <a:lnTo>
                  <a:pt x="5962856" y="5487993"/>
                </a:lnTo>
                <a:lnTo>
                  <a:pt x="5929704" y="5516945"/>
                </a:lnTo>
                <a:lnTo>
                  <a:pt x="5896199" y="5545491"/>
                </a:lnTo>
                <a:lnTo>
                  <a:pt x="5862341" y="5573630"/>
                </a:lnTo>
                <a:lnTo>
                  <a:pt x="5828147" y="5601344"/>
                </a:lnTo>
                <a:lnTo>
                  <a:pt x="5793616" y="5628635"/>
                </a:lnTo>
                <a:lnTo>
                  <a:pt x="5758752" y="5655501"/>
                </a:lnTo>
                <a:lnTo>
                  <a:pt x="5723558" y="5681939"/>
                </a:lnTo>
                <a:lnTo>
                  <a:pt x="5688040" y="5707942"/>
                </a:lnTo>
                <a:lnTo>
                  <a:pt x="5652210" y="5733504"/>
                </a:lnTo>
                <a:lnTo>
                  <a:pt x="5616069" y="5758624"/>
                </a:lnTo>
                <a:lnTo>
                  <a:pt x="5579624" y="5783304"/>
                </a:lnTo>
                <a:lnTo>
                  <a:pt x="5542871" y="5807536"/>
                </a:lnTo>
                <a:lnTo>
                  <a:pt x="5505830" y="5831314"/>
                </a:lnTo>
                <a:lnTo>
                  <a:pt x="5468500" y="5854634"/>
                </a:lnTo>
                <a:lnTo>
                  <a:pt x="5430884" y="5877495"/>
                </a:lnTo>
                <a:lnTo>
                  <a:pt x="5392982" y="5899892"/>
                </a:lnTo>
                <a:lnTo>
                  <a:pt x="5354817" y="5921823"/>
                </a:lnTo>
                <a:lnTo>
                  <a:pt x="5316389" y="5943283"/>
                </a:lnTo>
                <a:lnTo>
                  <a:pt x="5277696" y="5964268"/>
                </a:lnTo>
                <a:lnTo>
                  <a:pt x="5238749" y="5984783"/>
                </a:lnTo>
                <a:lnTo>
                  <a:pt x="5199556" y="6004814"/>
                </a:lnTo>
                <a:lnTo>
                  <a:pt x="5160122" y="6024361"/>
                </a:lnTo>
                <a:lnTo>
                  <a:pt x="5120448" y="6043423"/>
                </a:lnTo>
                <a:lnTo>
                  <a:pt x="5080537" y="6062004"/>
                </a:lnTo>
                <a:lnTo>
                  <a:pt x="5040409" y="6080088"/>
                </a:lnTo>
                <a:lnTo>
                  <a:pt x="5000063" y="6097677"/>
                </a:lnTo>
                <a:lnTo>
                  <a:pt x="4959498" y="6114773"/>
                </a:lnTo>
                <a:lnTo>
                  <a:pt x="4918726" y="6131365"/>
                </a:lnTo>
                <a:lnTo>
                  <a:pt x="4877759" y="6147458"/>
                </a:lnTo>
                <a:lnTo>
                  <a:pt x="4836596" y="6163048"/>
                </a:lnTo>
                <a:lnTo>
                  <a:pt x="4795234" y="6178131"/>
                </a:lnTo>
                <a:lnTo>
                  <a:pt x="4753699" y="6192704"/>
                </a:lnTo>
                <a:lnTo>
                  <a:pt x="4711992" y="6206765"/>
                </a:lnTo>
                <a:lnTo>
                  <a:pt x="4670116" y="6220316"/>
                </a:lnTo>
                <a:lnTo>
                  <a:pt x="4628072" y="6233355"/>
                </a:lnTo>
                <a:lnTo>
                  <a:pt x="4585872" y="6245877"/>
                </a:lnTo>
                <a:lnTo>
                  <a:pt x="4543526" y="6257878"/>
                </a:lnTo>
                <a:lnTo>
                  <a:pt x="4501035" y="6269357"/>
                </a:lnTo>
                <a:lnTo>
                  <a:pt x="4458399" y="6280314"/>
                </a:lnTo>
                <a:lnTo>
                  <a:pt x="4415631" y="6290746"/>
                </a:lnTo>
                <a:lnTo>
                  <a:pt x="4372747" y="6300652"/>
                </a:lnTo>
                <a:lnTo>
                  <a:pt x="4329746" y="6310029"/>
                </a:lnTo>
                <a:lnTo>
                  <a:pt x="4286631" y="6318880"/>
                </a:lnTo>
                <a:lnTo>
                  <a:pt x="4243403" y="6327203"/>
                </a:lnTo>
                <a:lnTo>
                  <a:pt x="4200084" y="6334996"/>
                </a:lnTo>
                <a:lnTo>
                  <a:pt x="4156673" y="6342256"/>
                </a:lnTo>
                <a:lnTo>
                  <a:pt x="4113171" y="6348981"/>
                </a:lnTo>
                <a:lnTo>
                  <a:pt x="4069582" y="6355171"/>
                </a:lnTo>
                <a:lnTo>
                  <a:pt x="4025931" y="6360827"/>
                </a:lnTo>
                <a:lnTo>
                  <a:pt x="3982216" y="6365947"/>
                </a:lnTo>
                <a:lnTo>
                  <a:pt x="3938433" y="6370531"/>
                </a:lnTo>
                <a:lnTo>
                  <a:pt x="3894603" y="6374577"/>
                </a:lnTo>
                <a:lnTo>
                  <a:pt x="3850729" y="6378085"/>
                </a:lnTo>
                <a:lnTo>
                  <a:pt x="3806814" y="6381055"/>
                </a:lnTo>
                <a:lnTo>
                  <a:pt x="3762863" y="6383487"/>
                </a:lnTo>
                <a:lnTo>
                  <a:pt x="3718879" y="6385378"/>
                </a:lnTo>
                <a:lnTo>
                  <a:pt x="3674885" y="6386727"/>
                </a:lnTo>
                <a:lnTo>
                  <a:pt x="3630879" y="6387536"/>
                </a:lnTo>
                <a:lnTo>
                  <a:pt x="3586863" y="6387805"/>
                </a:lnTo>
                <a:close/>
              </a:path>
            </a:pathLst>
          </a:custGeom>
          <a:solidFill>
            <a:srgbClr val="FFFFFF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95095" y="3782323"/>
            <a:ext cx="8467709" cy="483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259694" y="674077"/>
            <a:ext cx="399415" cy="266700"/>
          </a:xfrm>
          <a:custGeom>
            <a:avLst/>
            <a:gdLst/>
            <a:ahLst/>
            <a:cxnLst/>
            <a:rect l="l" t="t" r="r" b="b"/>
            <a:pathLst>
              <a:path w="399415" h="266700">
                <a:moveTo>
                  <a:pt x="399224" y="222250"/>
                </a:moveTo>
                <a:lnTo>
                  <a:pt x="0" y="222250"/>
                </a:lnTo>
                <a:lnTo>
                  <a:pt x="0" y="266700"/>
                </a:lnTo>
                <a:lnTo>
                  <a:pt x="399224" y="266700"/>
                </a:lnTo>
                <a:lnTo>
                  <a:pt x="399224" y="222250"/>
                </a:lnTo>
                <a:close/>
              </a:path>
              <a:path w="399415" h="266700">
                <a:moveTo>
                  <a:pt x="399224" y="111125"/>
                </a:moveTo>
                <a:lnTo>
                  <a:pt x="0" y="111125"/>
                </a:lnTo>
                <a:lnTo>
                  <a:pt x="0" y="155575"/>
                </a:lnTo>
                <a:lnTo>
                  <a:pt x="399224" y="155575"/>
                </a:lnTo>
                <a:lnTo>
                  <a:pt x="399224" y="111125"/>
                </a:lnTo>
                <a:close/>
              </a:path>
              <a:path w="399415" h="266700">
                <a:moveTo>
                  <a:pt x="399224" y="0"/>
                </a:moveTo>
                <a:lnTo>
                  <a:pt x="0" y="0"/>
                </a:lnTo>
                <a:lnTo>
                  <a:pt x="0" y="44450"/>
                </a:lnTo>
                <a:lnTo>
                  <a:pt x="399224" y="44450"/>
                </a:lnTo>
                <a:lnTo>
                  <a:pt x="399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459664" y="9428029"/>
            <a:ext cx="200364" cy="20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A3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1965" y="722194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81235" y="1501414"/>
            <a:ext cx="5282650" cy="728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101" y="4406899"/>
            <a:ext cx="16365797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1434" y="2045760"/>
            <a:ext cx="11225131" cy="223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" y="0"/>
            <a:ext cx="18288000" cy="10287000"/>
            <a:chOff x="593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593" y="3428999"/>
              <a:ext cx="18288000" cy="3435985"/>
            </a:xfrm>
            <a:custGeom>
              <a:avLst/>
              <a:gdLst/>
              <a:ahLst/>
              <a:cxnLst/>
              <a:rect l="l" t="t" r="r" b="b"/>
              <a:pathLst>
                <a:path w="18288000" h="3435984">
                  <a:moveTo>
                    <a:pt x="0" y="0"/>
                  </a:moveTo>
                  <a:lnTo>
                    <a:pt x="18287405" y="0"/>
                  </a:lnTo>
                  <a:lnTo>
                    <a:pt x="18287405" y="3435820"/>
                  </a:lnTo>
                  <a:lnTo>
                    <a:pt x="0" y="3435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3" y="0"/>
              <a:ext cx="18288000" cy="3435985"/>
            </a:xfrm>
            <a:custGeom>
              <a:avLst/>
              <a:gdLst/>
              <a:ahLst/>
              <a:cxnLst/>
              <a:rect l="l" t="t" r="r" b="b"/>
              <a:pathLst>
                <a:path w="18288000" h="3435985">
                  <a:moveTo>
                    <a:pt x="0" y="0"/>
                  </a:moveTo>
                  <a:lnTo>
                    <a:pt x="18287405" y="0"/>
                  </a:lnTo>
                  <a:lnTo>
                    <a:pt x="18287405" y="3435819"/>
                  </a:lnTo>
                  <a:lnTo>
                    <a:pt x="0" y="3435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D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3" y="6857999"/>
              <a:ext cx="18288000" cy="3429000"/>
            </a:xfrm>
            <a:custGeom>
              <a:avLst/>
              <a:gdLst/>
              <a:ahLst/>
              <a:cxnLst/>
              <a:rect l="l" t="t" r="r" b="b"/>
              <a:pathLst>
                <a:path w="18288000" h="3429000">
                  <a:moveTo>
                    <a:pt x="0" y="0"/>
                  </a:moveTo>
                  <a:lnTo>
                    <a:pt x="18287405" y="0"/>
                  </a:lnTo>
                  <a:lnTo>
                    <a:pt x="18287405" y="3428999"/>
                  </a:lnTo>
                  <a:lnTo>
                    <a:pt x="0" y="342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5" dirty="0"/>
              <a:t>TEST </a:t>
            </a:r>
            <a:r>
              <a:rPr spc="465" dirty="0"/>
              <a:t>ÇÖZME</a:t>
            </a:r>
            <a:r>
              <a:rPr spc="70" dirty="0"/>
              <a:t> </a:t>
            </a:r>
            <a:r>
              <a:rPr spc="565" dirty="0"/>
              <a:t>TEKN</a:t>
            </a:r>
            <a:r>
              <a:rPr b="1" spc="565" dirty="0">
                <a:latin typeface="Noto Sans"/>
                <a:cs typeface="Noto Sans"/>
              </a:rPr>
              <a:t>İ</a:t>
            </a:r>
            <a:r>
              <a:rPr spc="565" dirty="0"/>
              <a:t>KLER</a:t>
            </a:r>
            <a:r>
              <a:rPr b="1" spc="565" dirty="0">
                <a:latin typeface="Noto Sans"/>
                <a:cs typeface="Noto Sans"/>
              </a:rPr>
              <a:t>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9E68B57-57CB-B480-C0DA-47043CE17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599"/>
            <a:ext cx="4615835" cy="41529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1EA43F7-FB4A-45DC-339F-423CDA45F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335515"/>
            <a:ext cx="34671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41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41"/>
            <a:ext cx="8804275" cy="8077200"/>
            <a:chOff x="9265420" y="1489441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41"/>
              <a:ext cx="8372490" cy="80771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402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9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3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6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3085" marR="5080" indent="-308102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595" dirty="0">
                <a:solidFill>
                  <a:srgbClr val="F15B5B"/>
                </a:solidFill>
              </a:rPr>
              <a:t>5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5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9633" y="3495765"/>
            <a:ext cx="8883650" cy="5317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520065" marR="512445" algn="ctr">
              <a:lnSpc>
                <a:spcPts val="3420"/>
              </a:lnSpc>
              <a:spcBef>
                <a:spcPts val="780"/>
              </a:spcBef>
            </a:pPr>
            <a:r>
              <a:rPr sz="3400" spc="-150" dirty="0">
                <a:solidFill>
                  <a:srgbClr val="FFFFFF"/>
                </a:solidFill>
                <a:latin typeface="Verdana"/>
                <a:cs typeface="Verdana"/>
              </a:rPr>
              <a:t>SORU 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ÇÖZERKEN 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KEND</a:t>
            </a:r>
            <a:r>
              <a:rPr sz="3400" b="1" spc="-7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7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ZE</a:t>
            </a:r>
            <a:r>
              <a:rPr sz="3400" spc="-8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90" dirty="0">
                <a:solidFill>
                  <a:srgbClr val="FFFFFF"/>
                </a:solidFill>
                <a:latin typeface="Verdana"/>
                <a:cs typeface="Verdana"/>
              </a:rPr>
              <a:t>ZAMAN  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KISITLAMASI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KOYUN.</a:t>
            </a:r>
            <a:endParaRPr sz="3400">
              <a:latin typeface="Verdana"/>
              <a:cs typeface="Verdana"/>
            </a:endParaRPr>
          </a:p>
          <a:p>
            <a:pPr marL="916305" marR="908685" algn="ctr">
              <a:lnSpc>
                <a:spcPts val="3420"/>
              </a:lnSpc>
              <a:spcBef>
                <a:spcPts val="3404"/>
              </a:spcBef>
            </a:pPr>
            <a:r>
              <a:rPr sz="3400" spc="-90" dirty="0">
                <a:solidFill>
                  <a:srgbClr val="FFFFFF"/>
                </a:solidFill>
                <a:latin typeface="Verdana"/>
                <a:cs typeface="Verdana"/>
              </a:rPr>
              <a:t>ÇOK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50" dirty="0">
                <a:solidFill>
                  <a:srgbClr val="FFFFFF"/>
                </a:solidFill>
                <a:latin typeface="Verdana"/>
                <a:cs typeface="Verdana"/>
              </a:rPr>
              <a:t>SORU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ÇÖZMEK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AYNI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90" dirty="0">
                <a:solidFill>
                  <a:srgbClr val="FFFFFF"/>
                </a:solidFill>
                <a:latin typeface="Verdana"/>
                <a:cs typeface="Verdana"/>
              </a:rPr>
              <a:t>ZAMAN  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KKATS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ZL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K 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HATALARININ 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AZALMASINA 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YARDIMCI</a:t>
            </a:r>
            <a:r>
              <a:rPr sz="3400" spc="-7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14" dirty="0">
                <a:solidFill>
                  <a:srgbClr val="FFFFFF"/>
                </a:solidFill>
                <a:latin typeface="Verdana"/>
                <a:cs typeface="Verdana"/>
              </a:rPr>
              <a:t>OLUR.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735"/>
              </a:spcBef>
            </a:pP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SORULARI </a:t>
            </a:r>
            <a:r>
              <a:rPr sz="3400" spc="-135" dirty="0">
                <a:solidFill>
                  <a:srgbClr val="FFFFFF"/>
                </a:solidFill>
                <a:latin typeface="Verdana"/>
                <a:cs typeface="Verdana"/>
              </a:rPr>
              <a:t>SÜRE </a:t>
            </a:r>
            <a:r>
              <a:rPr sz="3400" spc="140" dirty="0">
                <a:solidFill>
                  <a:srgbClr val="FFFFFF"/>
                </a:solidFill>
                <a:latin typeface="Verdana"/>
                <a:cs typeface="Verdana"/>
              </a:rPr>
              <a:t>TUTARAK</a:t>
            </a:r>
            <a:r>
              <a:rPr sz="3400" spc="-7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ÇÖZÜN.</a:t>
            </a:r>
            <a:endParaRPr sz="3400">
              <a:latin typeface="Verdana"/>
              <a:cs typeface="Verdana"/>
            </a:endParaRPr>
          </a:p>
          <a:p>
            <a:pPr marL="12065" marR="5080" algn="ctr">
              <a:lnSpc>
                <a:spcPts val="3420"/>
              </a:lnSpc>
              <a:spcBef>
                <a:spcPts val="3415"/>
              </a:spcBef>
            </a:pP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ÇÜNKÜ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00" dirty="0">
                <a:solidFill>
                  <a:srgbClr val="FFFFFF"/>
                </a:solidFill>
                <a:latin typeface="Verdana"/>
                <a:cs typeface="Verdana"/>
              </a:rPr>
              <a:t>GERÇEK</a:t>
            </a:r>
            <a:r>
              <a:rPr sz="3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SINAV</a:t>
            </a:r>
            <a:r>
              <a:rPr sz="3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SADECE</a:t>
            </a:r>
            <a:r>
              <a:rPr sz="3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5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LG</a:t>
            </a:r>
            <a:r>
              <a:rPr sz="3400" b="1" spc="-5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5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400" b="1" spc="-50" dirty="0">
                <a:solidFill>
                  <a:srgbClr val="FFFFFF"/>
                </a:solidFill>
                <a:latin typeface="Noto Sans"/>
                <a:cs typeface="Noto Sans"/>
              </a:rPr>
              <a:t>İ  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400" b="1" spc="-15" dirty="0">
                <a:solidFill>
                  <a:srgbClr val="FFFFFF"/>
                </a:solidFill>
                <a:latin typeface="Noto Sans"/>
                <a:cs typeface="Noto Sans"/>
              </a:rPr>
              <a:t>Ğİ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LG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80" dirty="0">
                <a:solidFill>
                  <a:srgbClr val="FFFFFF"/>
                </a:solidFill>
                <a:latin typeface="Verdana"/>
                <a:cs typeface="Verdana"/>
              </a:rPr>
              <a:t>KULLANMA 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HIZINIZI 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DA  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ÖLÇMEKTED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R.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6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5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29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2290" marR="5080" indent="-307022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425" dirty="0">
                <a:solidFill>
                  <a:srgbClr val="F15B5B"/>
                </a:solidFill>
              </a:rPr>
              <a:t>6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1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4209" y="3495765"/>
            <a:ext cx="8714740" cy="5317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79705" marR="172085" algn="ctr">
              <a:lnSpc>
                <a:spcPts val="3420"/>
              </a:lnSpc>
              <a:spcBef>
                <a:spcPts val="780"/>
              </a:spcBef>
            </a:pP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SINAV 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SÜREC</a:t>
            </a:r>
            <a:r>
              <a:rPr sz="3400" b="1" spc="-9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NDE 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SORULARI</a:t>
            </a:r>
            <a:r>
              <a:rPr sz="3400" spc="-8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400" b="1" spc="-2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TAPÇIK  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ÜZER</a:t>
            </a:r>
            <a:r>
              <a:rPr sz="3400" b="1" spc="-7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NDE 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ÇÖZMEK </a:t>
            </a:r>
            <a:r>
              <a:rPr sz="3400" spc="18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400" b="1" spc="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TAPÇI</a:t>
            </a:r>
            <a:r>
              <a:rPr sz="3400" b="1" spc="35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3400" spc="-15" dirty="0">
                <a:solidFill>
                  <a:srgbClr val="FFFFFF"/>
                </a:solidFill>
                <a:latin typeface="Arial Black"/>
                <a:cs typeface="Arial Black"/>
              </a:rPr>
              <a:t>İŞ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ARETLEMEK </a:t>
            </a:r>
            <a:r>
              <a:rPr sz="3400" spc="60" dirty="0">
                <a:solidFill>
                  <a:srgbClr val="FFFFFF"/>
                </a:solidFill>
                <a:latin typeface="Verdana"/>
                <a:cs typeface="Verdana"/>
              </a:rPr>
              <a:t>YETERL</a:t>
            </a:r>
            <a:r>
              <a:rPr sz="3400" spc="60" dirty="0">
                <a:solidFill>
                  <a:srgbClr val="FFFFFF"/>
                </a:solidFill>
                <a:latin typeface="Arial Black"/>
                <a:cs typeface="Arial Black"/>
              </a:rPr>
              <a:t>İ </a:t>
            </a:r>
            <a:r>
              <a:rPr sz="3400" spc="-21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400" spc="-215" dirty="0">
                <a:solidFill>
                  <a:srgbClr val="FFFFFF"/>
                </a:solidFill>
                <a:latin typeface="Arial Black"/>
                <a:cs typeface="Arial Black"/>
              </a:rPr>
              <a:t>Ğİ</a:t>
            </a:r>
            <a:r>
              <a:rPr sz="3400" spc="-215" dirty="0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r>
              <a:rPr sz="3400" spc="-21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215" dirty="0">
                <a:solidFill>
                  <a:srgbClr val="FFFFFF"/>
                </a:solidFill>
                <a:latin typeface="Verdana"/>
                <a:cs typeface="Verdana"/>
              </a:rPr>
              <a:t>R;  </a:t>
            </a:r>
            <a:r>
              <a:rPr sz="3400" spc="140" dirty="0">
                <a:solidFill>
                  <a:srgbClr val="FFFFFF"/>
                </a:solidFill>
                <a:latin typeface="Verdana"/>
                <a:cs typeface="Verdana"/>
              </a:rPr>
              <a:t>MUTLAKA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OPT</a:t>
            </a:r>
            <a:r>
              <a:rPr sz="3400" spc="2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K </a:t>
            </a:r>
            <a:r>
              <a:rPr sz="3400" spc="75" dirty="0">
                <a:solidFill>
                  <a:srgbClr val="FFFFFF"/>
                </a:solidFill>
                <a:latin typeface="Verdana"/>
                <a:cs typeface="Verdana"/>
              </a:rPr>
              <a:t>FORMA </a:t>
            </a:r>
            <a:r>
              <a:rPr sz="3400" spc="50" dirty="0">
                <a:solidFill>
                  <a:srgbClr val="FFFFFF"/>
                </a:solidFill>
                <a:latin typeface="Verdana"/>
                <a:cs typeface="Verdana"/>
              </a:rPr>
              <a:t>KODLAMA  </a:t>
            </a:r>
            <a:r>
              <a:rPr sz="3400" spc="-100" dirty="0">
                <a:solidFill>
                  <a:srgbClr val="FFFFFF"/>
                </a:solidFill>
                <a:latin typeface="Verdana"/>
                <a:cs typeface="Verdana"/>
              </a:rPr>
              <a:t>YAPILMALIDIR.</a:t>
            </a:r>
            <a:endParaRPr sz="3400">
              <a:latin typeface="Verdana"/>
              <a:cs typeface="Verdana"/>
            </a:endParaRPr>
          </a:p>
          <a:p>
            <a:pPr marL="280670" marR="273050" algn="ctr">
              <a:lnSpc>
                <a:spcPts val="3420"/>
              </a:lnSpc>
              <a:spcBef>
                <a:spcPts val="3390"/>
              </a:spcBef>
            </a:pP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HER </a:t>
            </a:r>
            <a:r>
              <a:rPr sz="3400" spc="-1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spc="-170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17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SORUYU 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ÇÖZDÜKTEN</a:t>
            </a:r>
            <a:r>
              <a:rPr sz="3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HEMEN  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SONRA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OPT</a:t>
            </a:r>
            <a:r>
              <a:rPr sz="3400" spc="2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K FORMDA 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SORUNUN  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CEVABI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85" dirty="0">
                <a:solidFill>
                  <a:srgbClr val="FFFFFF"/>
                </a:solidFill>
                <a:latin typeface="Arial Black"/>
                <a:cs typeface="Arial Black"/>
              </a:rPr>
              <a:t>İŞ</a:t>
            </a:r>
            <a:r>
              <a:rPr sz="3400" spc="-85" dirty="0">
                <a:solidFill>
                  <a:srgbClr val="FFFFFF"/>
                </a:solidFill>
                <a:latin typeface="Verdana"/>
                <a:cs typeface="Verdana"/>
              </a:rPr>
              <a:t>ARETLEN</a:t>
            </a:r>
            <a:r>
              <a:rPr sz="3400" spc="-8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85" dirty="0">
                <a:solidFill>
                  <a:srgbClr val="FFFFFF"/>
                </a:solidFill>
                <a:latin typeface="Verdana"/>
                <a:cs typeface="Verdana"/>
              </a:rPr>
              <a:t>R.</a:t>
            </a:r>
            <a:endParaRPr sz="3400">
              <a:latin typeface="Verdana"/>
              <a:cs typeface="Verdana"/>
            </a:endParaRPr>
          </a:p>
          <a:p>
            <a:pPr marL="12065" marR="5080" algn="ctr">
              <a:lnSpc>
                <a:spcPts val="3420"/>
              </a:lnSpc>
              <a:spcBef>
                <a:spcPts val="3400"/>
              </a:spcBef>
            </a:pPr>
            <a:r>
              <a:rPr sz="3400" dirty="0">
                <a:solidFill>
                  <a:srgbClr val="FFFFFF"/>
                </a:solidFill>
                <a:latin typeface="Arial Black"/>
                <a:cs typeface="Arial Black"/>
              </a:rPr>
              <a:t>İŞ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ARETLEME </a:t>
            </a:r>
            <a:r>
              <a:rPr sz="3400" spc="-114" dirty="0">
                <a:solidFill>
                  <a:srgbClr val="FFFFFF"/>
                </a:solidFill>
                <a:latin typeface="Verdana"/>
                <a:cs typeface="Verdana"/>
              </a:rPr>
              <a:t>ESNASINDA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GEÇEN</a:t>
            </a:r>
            <a:r>
              <a:rPr sz="3400" spc="-8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90" dirty="0">
                <a:solidFill>
                  <a:srgbClr val="FFFFFF"/>
                </a:solidFill>
                <a:latin typeface="Verdana"/>
                <a:cs typeface="Verdana"/>
              </a:rPr>
              <a:t>ZAMAN  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AYNI </a:t>
            </a:r>
            <a:r>
              <a:rPr sz="3400" spc="75" dirty="0">
                <a:solidFill>
                  <a:srgbClr val="FFFFFF"/>
                </a:solidFill>
                <a:latin typeface="Verdana"/>
                <a:cs typeface="Verdana"/>
              </a:rPr>
              <a:t>ZAMANDA</a:t>
            </a:r>
            <a:r>
              <a:rPr sz="3400" spc="-7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400" spc="-200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20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400" spc="-200" dirty="0">
                <a:solidFill>
                  <a:srgbClr val="FFFFFF"/>
                </a:solidFill>
                <a:latin typeface="Arial Black"/>
                <a:cs typeface="Arial Black"/>
              </a:rPr>
              <a:t>İ 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spc="-12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NLEND</a:t>
            </a:r>
            <a:r>
              <a:rPr sz="3400" spc="-12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400" spc="-12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7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8"/>
            <a:ext cx="8804275" cy="8077200"/>
            <a:chOff x="9265420" y="1489438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8"/>
              <a:ext cx="8372490" cy="807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5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0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1655" marR="5080" indent="-306959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420" dirty="0">
                <a:solidFill>
                  <a:srgbClr val="F15B5B"/>
                </a:solidFill>
              </a:rPr>
              <a:t>7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2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7748" y="3495765"/>
            <a:ext cx="8697595" cy="5317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38430" marR="240665" algn="ctr">
              <a:lnSpc>
                <a:spcPts val="3420"/>
              </a:lnSpc>
              <a:spcBef>
                <a:spcPts val="780"/>
              </a:spcBef>
            </a:pPr>
            <a:r>
              <a:rPr sz="3400" spc="-195" dirty="0">
                <a:solidFill>
                  <a:srgbClr val="FFFFFF"/>
                </a:solidFill>
                <a:latin typeface="Verdana"/>
                <a:cs typeface="Verdana"/>
              </a:rPr>
              <a:t>KISA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SORULAR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KOLAY,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UZUN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SORULAR  </a:t>
            </a:r>
            <a:r>
              <a:rPr sz="3400" spc="-135" dirty="0">
                <a:solidFill>
                  <a:srgbClr val="FFFFFF"/>
                </a:solidFill>
                <a:latin typeface="Verdana"/>
                <a:cs typeface="Verdana"/>
              </a:rPr>
              <a:t>ZORDUR </a:t>
            </a:r>
            <a:r>
              <a:rPr sz="3400" spc="-65" dirty="0">
                <a:solidFill>
                  <a:srgbClr val="FFFFFF"/>
                </a:solidFill>
                <a:latin typeface="Verdana"/>
                <a:cs typeface="Verdana"/>
              </a:rPr>
              <a:t>ÖNYARGISIYLA 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SORULARA 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YAKLA</a:t>
            </a:r>
            <a:r>
              <a:rPr sz="3400" b="1" spc="25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MAYIN.</a:t>
            </a:r>
            <a:endParaRPr sz="3400">
              <a:latin typeface="Verdana"/>
              <a:cs typeface="Verdana"/>
            </a:endParaRPr>
          </a:p>
          <a:p>
            <a:pPr marL="368935" marR="471170" algn="ctr">
              <a:lnSpc>
                <a:spcPts val="3420"/>
              </a:lnSpc>
              <a:spcBef>
                <a:spcPts val="3400"/>
              </a:spcBef>
            </a:pP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UZUN 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SORULARDA  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KULLANAB</a:t>
            </a:r>
            <a:r>
              <a:rPr sz="3400" b="1" spc="1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LECE</a:t>
            </a:r>
            <a:r>
              <a:rPr sz="3400" b="1" spc="15" dirty="0">
                <a:solidFill>
                  <a:srgbClr val="FFFFFF"/>
                </a:solidFill>
                <a:latin typeface="Noto Sans"/>
                <a:cs typeface="Noto Sans"/>
              </a:rPr>
              <a:t>Ğİ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1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Z 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LG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185" dirty="0">
                <a:solidFill>
                  <a:srgbClr val="FFFFFF"/>
                </a:solidFill>
                <a:latin typeface="Verdana"/>
                <a:cs typeface="Verdana"/>
              </a:rPr>
              <a:t>VE  </a:t>
            </a:r>
            <a:r>
              <a:rPr sz="3400" b="1" spc="-2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PUCUNUN</a:t>
            </a:r>
            <a:r>
              <a:rPr sz="34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DAHA</a:t>
            </a:r>
            <a:r>
              <a:rPr sz="3400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155" dirty="0">
                <a:solidFill>
                  <a:srgbClr val="FFFFFF"/>
                </a:solidFill>
                <a:latin typeface="Verdana"/>
                <a:cs typeface="Verdana"/>
              </a:rPr>
              <a:t>FAZLA</a:t>
            </a:r>
            <a:r>
              <a:rPr sz="34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OLDU</a:t>
            </a:r>
            <a:r>
              <a:rPr sz="3400" b="1" spc="-3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UNU  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UNUTMAYIN.</a:t>
            </a:r>
            <a:endParaRPr sz="3400">
              <a:latin typeface="Verdana"/>
              <a:cs typeface="Verdana"/>
            </a:endParaRPr>
          </a:p>
          <a:p>
            <a:pPr marL="12065" marR="5080" algn="ctr">
              <a:lnSpc>
                <a:spcPts val="3420"/>
              </a:lnSpc>
              <a:spcBef>
                <a:spcPts val="3395"/>
              </a:spcBef>
            </a:pPr>
            <a:r>
              <a:rPr sz="3400" spc="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3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30" dirty="0">
                <a:solidFill>
                  <a:srgbClr val="FFFFFF"/>
                </a:solidFill>
                <a:latin typeface="Verdana"/>
                <a:cs typeface="Verdana"/>
              </a:rPr>
              <a:t>KKATL</a:t>
            </a:r>
            <a:r>
              <a:rPr sz="3400" b="1" spc="30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11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3400" b="1" spc="-30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EK</a:t>
            </a:r>
            <a:r>
              <a:rPr sz="3400" b="1" spc="-3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LDE</a:t>
            </a:r>
            <a:r>
              <a:rPr sz="3400" spc="-6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OKUDU</a:t>
            </a:r>
            <a:r>
              <a:rPr sz="3400" b="1" spc="-5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UNUZDA  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BU </a:t>
            </a:r>
            <a:r>
              <a:rPr sz="3400" spc="1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400" b="1" spc="17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170" dirty="0">
                <a:solidFill>
                  <a:srgbClr val="FFFFFF"/>
                </a:solidFill>
                <a:latin typeface="Verdana"/>
                <a:cs typeface="Verdana"/>
              </a:rPr>
              <a:t>P 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SORULARI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KOLAYLIKLA  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ÇÖZEB</a:t>
            </a:r>
            <a:r>
              <a:rPr sz="3400" b="1" spc="-9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400" b="1" spc="-9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RS</a:t>
            </a:r>
            <a:r>
              <a:rPr sz="3400" b="1" spc="-9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9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Z.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8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8"/>
            <a:ext cx="8804275" cy="8077200"/>
            <a:chOff x="9265420" y="1489438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8"/>
              <a:ext cx="8372490" cy="807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4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8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0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1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4670" marR="5080" indent="-306260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305" dirty="0">
                <a:solidFill>
                  <a:srgbClr val="F15B5B"/>
                </a:solidFill>
              </a:rPr>
              <a:t>8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3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1195" y="2886461"/>
            <a:ext cx="8420735" cy="57511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84480" marR="276860" algn="ctr">
              <a:lnSpc>
                <a:spcPts val="3420"/>
              </a:lnSpc>
              <a:spcBef>
                <a:spcPts val="780"/>
              </a:spcBef>
            </a:pP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SINAVDA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ÜST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ÜSTE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YAPAMADI</a:t>
            </a:r>
            <a:r>
              <a:rPr sz="3400" b="1" spc="-6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INIZ  SORULAR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OLDU</a:t>
            </a:r>
            <a:r>
              <a:rPr sz="3400" b="1" spc="-2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UNDA 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MORAL</a:t>
            </a:r>
            <a:r>
              <a:rPr sz="3400" b="1" spc="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Z  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BOZULAB</a:t>
            </a:r>
            <a:r>
              <a:rPr sz="3400" b="1" spc="-4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400" b="1" spc="-4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R. 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BU</a:t>
            </a:r>
            <a:r>
              <a:rPr sz="340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ts val="3070"/>
              </a:lnSpc>
            </a:pP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KKATS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ZL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K </a:t>
            </a:r>
            <a:r>
              <a:rPr sz="3400" spc="55" dirty="0">
                <a:solidFill>
                  <a:srgbClr val="FFFFFF"/>
                </a:solidFill>
                <a:latin typeface="Verdana"/>
                <a:cs typeface="Verdana"/>
              </a:rPr>
              <a:t>HATALARI</a:t>
            </a:r>
            <a:r>
              <a:rPr sz="3400" spc="-6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60" dirty="0">
                <a:solidFill>
                  <a:srgbClr val="FFFFFF"/>
                </a:solidFill>
                <a:latin typeface="Verdana"/>
                <a:cs typeface="Verdana"/>
              </a:rPr>
              <a:t>YAPMANIZA</a:t>
            </a:r>
            <a:endParaRPr sz="3400">
              <a:latin typeface="Verdana"/>
              <a:cs typeface="Verdana"/>
            </a:endParaRPr>
          </a:p>
          <a:p>
            <a:pPr marR="101600" algn="ctr">
              <a:lnSpc>
                <a:spcPts val="3750"/>
              </a:lnSpc>
            </a:pP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NEDEN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OLAB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R.</a:t>
            </a:r>
            <a:endParaRPr sz="3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600">
              <a:latin typeface="Verdana"/>
              <a:cs typeface="Verdana"/>
            </a:endParaRPr>
          </a:p>
          <a:p>
            <a:pPr marL="12700" marR="5080" algn="ctr">
              <a:lnSpc>
                <a:spcPts val="3420"/>
              </a:lnSpc>
            </a:pP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BÖYLE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70" dirty="0">
                <a:solidFill>
                  <a:srgbClr val="FFFFFF"/>
                </a:solidFill>
                <a:latin typeface="Verdana"/>
                <a:cs typeface="Verdana"/>
              </a:rPr>
              <a:t>ZAMANLARDA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14" dirty="0">
                <a:solidFill>
                  <a:srgbClr val="FFFFFF"/>
                </a:solidFill>
                <a:latin typeface="Verdana"/>
                <a:cs typeface="Verdana"/>
              </a:rPr>
              <a:t>SORULARIN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HEP  </a:t>
            </a: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BÖYLE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OLMAYACA</a:t>
            </a:r>
            <a:r>
              <a:rPr sz="3400" b="1" spc="-3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INI,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85" dirty="0">
                <a:solidFill>
                  <a:srgbClr val="FFFFFF"/>
                </a:solidFill>
                <a:latin typeface="Verdana"/>
                <a:cs typeface="Verdana"/>
              </a:rPr>
              <a:t>KOLAY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185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ZOR  </a:t>
            </a:r>
            <a:r>
              <a:rPr sz="3400" spc="-114" dirty="0">
                <a:solidFill>
                  <a:srgbClr val="FFFFFF"/>
                </a:solidFill>
                <a:latin typeface="Verdana"/>
                <a:cs typeface="Verdana"/>
              </a:rPr>
              <a:t>SORULARIN </a:t>
            </a:r>
            <a:r>
              <a:rPr sz="3400" spc="-195" dirty="0">
                <a:solidFill>
                  <a:srgbClr val="FFFFFF"/>
                </a:solidFill>
                <a:latin typeface="Verdana"/>
                <a:cs typeface="Verdana"/>
              </a:rPr>
              <a:t>KARI</a:t>
            </a:r>
            <a:r>
              <a:rPr sz="3400" b="1" spc="-195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-195" dirty="0">
                <a:solidFill>
                  <a:srgbClr val="FFFFFF"/>
                </a:solidFill>
                <a:latin typeface="Verdana"/>
                <a:cs typeface="Verdana"/>
              </a:rPr>
              <a:t>IK </a:t>
            </a: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OLARAK  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-8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400" b="1" spc="-8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r>
              <a:rPr sz="3400" b="1" spc="-80" dirty="0">
                <a:solidFill>
                  <a:srgbClr val="FFFFFF"/>
                </a:solidFill>
                <a:latin typeface="Noto Sans"/>
                <a:cs typeface="Noto Sans"/>
              </a:rPr>
              <a:t>İĞİ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8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BELK</a:t>
            </a:r>
            <a:r>
              <a:rPr sz="3400" b="1" spc="-35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BUNDAN</a:t>
            </a:r>
            <a:r>
              <a:rPr sz="3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SONRA  </a:t>
            </a:r>
            <a:r>
              <a:rPr sz="3400" spc="-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10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00" dirty="0">
                <a:solidFill>
                  <a:srgbClr val="FFFFFF"/>
                </a:solidFill>
                <a:latin typeface="Verdana"/>
                <a:cs typeface="Verdana"/>
              </a:rPr>
              <a:t>RÇOK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SORUYU 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ÇÖZEB</a:t>
            </a:r>
            <a:r>
              <a:rPr sz="3400" b="1" spc="-2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LECE</a:t>
            </a:r>
            <a:r>
              <a:rPr sz="3400" b="1" spc="-25" dirty="0">
                <a:solidFill>
                  <a:srgbClr val="FFFFFF"/>
                </a:solidFill>
                <a:latin typeface="Noto Sans"/>
                <a:cs typeface="Noto Sans"/>
              </a:rPr>
              <a:t>Ğİ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2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400" b="1" spc="-25" dirty="0">
                <a:solidFill>
                  <a:srgbClr val="FFFFFF"/>
                </a:solidFill>
                <a:latin typeface="Noto Sans"/>
                <a:cs typeface="Noto Sans"/>
              </a:rPr>
              <a:t>İ  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KEND</a:t>
            </a:r>
            <a:r>
              <a:rPr sz="3400" b="1" spc="-7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7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ZE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HATIRLATIN.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5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6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0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2290" marR="5080" indent="-307022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425" dirty="0">
                <a:solidFill>
                  <a:srgbClr val="F15B5B"/>
                </a:solidFill>
              </a:rPr>
              <a:t>9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2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7723" y="3495765"/>
            <a:ext cx="8947785" cy="5317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71450" marR="163830" algn="ctr">
              <a:lnSpc>
                <a:spcPts val="3420"/>
              </a:lnSpc>
              <a:spcBef>
                <a:spcPts val="780"/>
              </a:spcBef>
            </a:pP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ÇÖZEMED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İĞİ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0" dirty="0">
                <a:solidFill>
                  <a:srgbClr val="FFFFFF"/>
                </a:solidFill>
                <a:latin typeface="Verdana"/>
                <a:cs typeface="Verdana"/>
              </a:rPr>
              <a:t>Z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SORULAR</a:t>
            </a:r>
            <a:r>
              <a:rPr sz="3400" spc="-6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OLDU</a:t>
            </a:r>
            <a:r>
              <a:rPr sz="3400" b="1" spc="-2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UNDA  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YANINA </a:t>
            </a:r>
            <a:r>
              <a:rPr sz="3400" b="1" spc="-10" dirty="0">
                <a:solidFill>
                  <a:srgbClr val="FFFFFF"/>
                </a:solidFill>
                <a:latin typeface="Noto Sans"/>
                <a:cs typeface="Noto Sans"/>
              </a:rPr>
              <a:t>İŞ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ARET(?)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KOYUP </a:t>
            </a: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SÜREN</a:t>
            </a:r>
            <a:r>
              <a:rPr sz="3400" b="1" spc="-10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Z 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YETERSE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TEKRAR </a:t>
            </a:r>
            <a:r>
              <a:rPr sz="3400" spc="-50" dirty="0">
                <a:solidFill>
                  <a:srgbClr val="FFFFFF"/>
                </a:solidFill>
                <a:latin typeface="Verdana"/>
                <a:cs typeface="Verdana"/>
              </a:rPr>
              <a:t>DÖNÜP 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BAKAB</a:t>
            </a:r>
            <a:r>
              <a:rPr sz="3400" b="1" spc="-6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400" b="1" spc="-6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RS</a:t>
            </a:r>
            <a:r>
              <a:rPr sz="3400" b="1" spc="-6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6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Z.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730"/>
              </a:spcBef>
            </a:pPr>
            <a:r>
              <a:rPr sz="3400" spc="10" dirty="0">
                <a:solidFill>
                  <a:srgbClr val="FFFFFF"/>
                </a:solidFill>
                <a:latin typeface="Verdana"/>
                <a:cs typeface="Verdana"/>
              </a:rPr>
              <a:t>SORUYLA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4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NATLA</a:t>
            </a:r>
            <a:r>
              <a:rPr sz="3400" b="1" spc="45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MAYIN.</a:t>
            </a:r>
            <a:endParaRPr sz="3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600">
              <a:latin typeface="Verdana"/>
              <a:cs typeface="Verdana"/>
            </a:endParaRPr>
          </a:p>
          <a:p>
            <a:pPr marL="12700" marR="5080" indent="219075" algn="ctr">
              <a:lnSpc>
                <a:spcPts val="3420"/>
              </a:lnSpc>
            </a:pPr>
            <a:r>
              <a:rPr sz="3400" spc="30" dirty="0">
                <a:solidFill>
                  <a:srgbClr val="FFFFFF"/>
                </a:solidFill>
                <a:latin typeface="Verdana"/>
                <a:cs typeface="Verdana"/>
              </a:rPr>
              <a:t>BÖYLECE 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11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R </a:t>
            </a:r>
            <a:r>
              <a:rPr sz="3400" spc="-150" dirty="0">
                <a:solidFill>
                  <a:srgbClr val="FFFFFF"/>
                </a:solidFill>
                <a:latin typeface="Verdana"/>
                <a:cs typeface="Verdana"/>
              </a:rPr>
              <a:t>SORU 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ÜZER</a:t>
            </a:r>
            <a:r>
              <a:rPr sz="3400" b="1" spc="-7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NDE </a:t>
            </a:r>
            <a:r>
              <a:rPr sz="3400" spc="-90" dirty="0">
                <a:solidFill>
                  <a:srgbClr val="FFFFFF"/>
                </a:solidFill>
                <a:latin typeface="Verdana"/>
                <a:cs typeface="Verdana"/>
              </a:rPr>
              <a:t>ÇOK 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UZUN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35" dirty="0">
                <a:solidFill>
                  <a:srgbClr val="FFFFFF"/>
                </a:solidFill>
                <a:latin typeface="Verdana"/>
                <a:cs typeface="Verdana"/>
              </a:rPr>
              <a:t>SÜRE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90" dirty="0">
                <a:solidFill>
                  <a:srgbClr val="FFFFFF"/>
                </a:solidFill>
                <a:latin typeface="Verdana"/>
                <a:cs typeface="Verdana"/>
              </a:rPr>
              <a:t>ZAMAN</a:t>
            </a:r>
            <a:r>
              <a:rPr sz="3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KAYBETMEZS</a:t>
            </a:r>
            <a:r>
              <a:rPr sz="3400" b="1" spc="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185" dirty="0">
                <a:solidFill>
                  <a:srgbClr val="FFFFFF"/>
                </a:solidFill>
                <a:latin typeface="Verdana"/>
                <a:cs typeface="Verdana"/>
              </a:rPr>
              <a:t>VE 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SORUYU </a:t>
            </a:r>
            <a:r>
              <a:rPr sz="3400" b="1" spc="85" dirty="0">
                <a:solidFill>
                  <a:srgbClr val="FFFFFF"/>
                </a:solidFill>
                <a:latin typeface="Noto Sans"/>
                <a:cs typeface="Noto Sans"/>
              </a:rPr>
              <a:t>İŞ</a:t>
            </a:r>
            <a:r>
              <a:rPr sz="3400" spc="85" dirty="0">
                <a:solidFill>
                  <a:srgbClr val="FFFFFF"/>
                </a:solidFill>
                <a:latin typeface="Verdana"/>
                <a:cs typeface="Verdana"/>
              </a:rPr>
              <a:t>ARET 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SAYES</a:t>
            </a:r>
            <a:r>
              <a:rPr sz="3400" b="1" spc="-4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45" dirty="0">
                <a:solidFill>
                  <a:srgbClr val="FFFFFF"/>
                </a:solidFill>
                <a:latin typeface="Verdana"/>
                <a:cs typeface="Verdana"/>
              </a:rPr>
              <a:t>NDE </a:t>
            </a:r>
            <a:r>
              <a:rPr sz="3400" spc="85" dirty="0">
                <a:solidFill>
                  <a:srgbClr val="FFFFFF"/>
                </a:solidFill>
                <a:latin typeface="Verdana"/>
                <a:cs typeface="Verdana"/>
              </a:rPr>
              <a:t>KOLAY  </a:t>
            </a:r>
            <a:r>
              <a:rPr sz="3400" spc="-114" dirty="0">
                <a:solidFill>
                  <a:srgbClr val="FFFFFF"/>
                </a:solidFill>
                <a:latin typeface="Verdana"/>
                <a:cs typeface="Verdana"/>
              </a:rPr>
              <a:t>BULURSUNUZ.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8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8"/>
            <a:ext cx="8804275" cy="8077200"/>
            <a:chOff x="9265420" y="1489438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8"/>
              <a:ext cx="8372490" cy="807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8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6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3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3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365" marR="5080" indent="-290830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725" dirty="0">
                <a:solidFill>
                  <a:srgbClr val="F15B5B"/>
                </a:solidFill>
              </a:rPr>
              <a:t>10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5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37473" y="3495765"/>
            <a:ext cx="7788275" cy="2715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3750"/>
              </a:lnSpc>
              <a:spcBef>
                <a:spcPts val="114"/>
              </a:spcBef>
            </a:pPr>
            <a:r>
              <a:rPr sz="3400" spc="30" dirty="0">
                <a:solidFill>
                  <a:srgbClr val="FFFFFF"/>
                </a:solidFill>
                <a:latin typeface="Verdana"/>
                <a:cs typeface="Verdana"/>
              </a:rPr>
              <a:t>BÜTÜN </a:t>
            </a:r>
            <a:r>
              <a:rPr sz="3400" b="1" spc="-155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-155" dirty="0">
                <a:solidFill>
                  <a:srgbClr val="FFFFFF"/>
                </a:solidFill>
                <a:latin typeface="Verdana"/>
                <a:cs typeface="Verdana"/>
              </a:rPr>
              <a:t>IKLARI</a:t>
            </a:r>
            <a:r>
              <a:rPr sz="3400" spc="-7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OKUYUP</a:t>
            </a:r>
            <a:endParaRPr sz="3400">
              <a:latin typeface="Verdana"/>
              <a:cs typeface="Verdana"/>
            </a:endParaRPr>
          </a:p>
          <a:p>
            <a:pPr marR="101600" algn="ctr">
              <a:lnSpc>
                <a:spcPts val="3750"/>
              </a:lnSpc>
            </a:pPr>
            <a:r>
              <a:rPr sz="3400" b="1" spc="40" dirty="0">
                <a:solidFill>
                  <a:srgbClr val="FFFFFF"/>
                </a:solidFill>
                <a:latin typeface="Noto Sans"/>
                <a:cs typeface="Noto Sans"/>
              </a:rPr>
              <a:t>İŞ</a:t>
            </a:r>
            <a:r>
              <a:rPr sz="3400" spc="40" dirty="0">
                <a:solidFill>
                  <a:srgbClr val="FFFFFF"/>
                </a:solidFill>
                <a:latin typeface="Verdana"/>
                <a:cs typeface="Verdana"/>
              </a:rPr>
              <a:t>ARETLEMEN</a:t>
            </a:r>
            <a:r>
              <a:rPr sz="3400" b="1" spc="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4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3400" b="1" spc="40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90" dirty="0">
                <a:solidFill>
                  <a:srgbClr val="FFFFFF"/>
                </a:solidFill>
                <a:latin typeface="Verdana"/>
                <a:cs typeface="Verdana"/>
              </a:rPr>
              <a:t>ÖYLE</a:t>
            </a:r>
            <a:r>
              <a:rPr sz="3400" spc="-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YAPIN.</a:t>
            </a:r>
            <a:endParaRPr sz="3400">
              <a:latin typeface="Verdana"/>
              <a:cs typeface="Verdana"/>
            </a:endParaRPr>
          </a:p>
          <a:p>
            <a:pPr marL="12700" marR="5080" indent="1436370">
              <a:lnSpc>
                <a:spcPts val="3420"/>
              </a:lnSpc>
              <a:spcBef>
                <a:spcPts val="3415"/>
              </a:spcBef>
            </a:pPr>
            <a:r>
              <a:rPr sz="3400" spc="50" dirty="0">
                <a:solidFill>
                  <a:srgbClr val="FFFFFF"/>
                </a:solidFill>
                <a:latin typeface="Verdana"/>
                <a:cs typeface="Verdana"/>
              </a:rPr>
              <a:t>ACELEC</a:t>
            </a:r>
            <a:r>
              <a:rPr sz="3400" b="1" spc="50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70" dirty="0">
                <a:solidFill>
                  <a:srgbClr val="FFFFFF"/>
                </a:solidFill>
                <a:latin typeface="Verdana"/>
                <a:cs typeface="Verdana"/>
              </a:rPr>
              <a:t>DAVRANMAK  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SORULARI </a:t>
            </a:r>
            <a:r>
              <a:rPr sz="3400" dirty="0">
                <a:solidFill>
                  <a:srgbClr val="FFFFFF"/>
                </a:solidFill>
                <a:latin typeface="Verdana"/>
                <a:cs typeface="Verdana"/>
              </a:rPr>
              <a:t>YANLI</a:t>
            </a:r>
            <a:r>
              <a:rPr sz="3400" b="1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b="1" spc="-23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3400" spc="75" dirty="0">
                <a:solidFill>
                  <a:srgbClr val="FFFFFF"/>
                </a:solidFill>
                <a:latin typeface="Verdana"/>
                <a:cs typeface="Verdana"/>
              </a:rPr>
              <a:t>CEVAPLAMANIZA</a:t>
            </a:r>
            <a:endParaRPr sz="3400">
              <a:latin typeface="Verdana"/>
              <a:cs typeface="Verdana"/>
            </a:endParaRPr>
          </a:p>
          <a:p>
            <a:pPr marL="2011045">
              <a:lnSpc>
                <a:spcPts val="3404"/>
              </a:lnSpc>
            </a:pPr>
            <a:r>
              <a:rPr sz="3400" spc="-70" dirty="0">
                <a:solidFill>
                  <a:srgbClr val="FFFFFF"/>
                </a:solidFill>
                <a:latin typeface="Verdana"/>
                <a:cs typeface="Verdana"/>
              </a:rPr>
              <a:t>NEDEN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OLAB</a:t>
            </a:r>
            <a:r>
              <a:rPr sz="3400" b="1" spc="-3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400" b="1" spc="-3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30" dirty="0">
                <a:solidFill>
                  <a:srgbClr val="FFFFFF"/>
                </a:solidFill>
                <a:latin typeface="Verdana"/>
                <a:cs typeface="Verdana"/>
              </a:rPr>
              <a:t>R.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5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5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3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27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2120" marR="5080" indent="-298005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1285" dirty="0">
                <a:solidFill>
                  <a:srgbClr val="4A38B4"/>
                </a:solidFill>
              </a:rPr>
              <a:t>11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09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9954" y="7121758"/>
            <a:ext cx="7733665" cy="184721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065" marR="5080" algn="ctr">
              <a:lnSpc>
                <a:spcPts val="3420"/>
              </a:lnSpc>
              <a:spcBef>
                <a:spcPts val="780"/>
              </a:spcBef>
            </a:pP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‘’ DE</a:t>
            </a:r>
            <a:r>
              <a:rPr sz="3400" b="1" spc="-105" dirty="0">
                <a:solidFill>
                  <a:srgbClr val="FFFFFF"/>
                </a:solidFill>
                <a:latin typeface="Noto Sans"/>
                <a:cs typeface="Noto Sans"/>
              </a:rPr>
              <a:t>Ğİ</a:t>
            </a: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r>
              <a:rPr sz="3400" b="1" spc="-10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05" dirty="0">
                <a:solidFill>
                  <a:srgbClr val="FFFFFF"/>
                </a:solidFill>
                <a:latin typeface="Verdana"/>
                <a:cs typeface="Verdana"/>
              </a:rPr>
              <a:t>R, </a:t>
            </a: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ASLA,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OLAMAZ,  </a:t>
            </a:r>
            <a:r>
              <a:rPr sz="3400" spc="-85" dirty="0">
                <a:solidFill>
                  <a:srgbClr val="FFFFFF"/>
                </a:solidFill>
                <a:latin typeface="Verdana"/>
                <a:cs typeface="Verdana"/>
              </a:rPr>
              <a:t>ÇIKARILAMAZ, 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YANLI</a:t>
            </a:r>
            <a:r>
              <a:rPr sz="3400" b="1" spc="-20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-20" dirty="0">
                <a:solidFill>
                  <a:srgbClr val="FFFFFF"/>
                </a:solidFill>
                <a:latin typeface="Verdana"/>
                <a:cs typeface="Verdana"/>
              </a:rPr>
              <a:t>TIR…’’ 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400" b="1" spc="-8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8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400" b="1" spc="-80" dirty="0">
                <a:solidFill>
                  <a:srgbClr val="FFFFFF"/>
                </a:solidFill>
                <a:latin typeface="Noto Sans"/>
                <a:cs typeface="Noto Sans"/>
              </a:rPr>
              <a:t>İ  </a:t>
            </a:r>
            <a:r>
              <a:rPr sz="3400" b="1" spc="2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FADELER</a:t>
            </a:r>
            <a:r>
              <a:rPr sz="3400" b="1" spc="25" dirty="0">
                <a:solidFill>
                  <a:srgbClr val="FFFFFF"/>
                </a:solidFill>
                <a:latin typeface="Noto Sans"/>
                <a:cs typeface="Noto Sans"/>
              </a:rPr>
              <a:t>İ </a:t>
            </a:r>
            <a:r>
              <a:rPr sz="3400" spc="-110" dirty="0">
                <a:solidFill>
                  <a:srgbClr val="FFFFFF"/>
                </a:solidFill>
                <a:latin typeface="Verdana"/>
                <a:cs typeface="Verdana"/>
              </a:rPr>
              <a:t>GÖZDEN</a:t>
            </a:r>
            <a:r>
              <a:rPr sz="340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55" dirty="0">
                <a:solidFill>
                  <a:srgbClr val="FFFFFF"/>
                </a:solidFill>
                <a:latin typeface="Verdana"/>
                <a:cs typeface="Verdana"/>
              </a:rPr>
              <a:t>KAÇIRMAMAYA 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2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KKAT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40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3400" b="1" spc="-1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40" dirty="0">
                <a:solidFill>
                  <a:srgbClr val="FFFFFF"/>
                </a:solidFill>
                <a:latin typeface="Verdana"/>
                <a:cs typeface="Verdana"/>
              </a:rPr>
              <a:t>N.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47841" y="4856281"/>
            <a:ext cx="2242185" cy="2182495"/>
          </a:xfrm>
          <a:custGeom>
            <a:avLst/>
            <a:gdLst/>
            <a:ahLst/>
            <a:cxnLst/>
            <a:rect l="l" t="t" r="r" b="b"/>
            <a:pathLst>
              <a:path w="2242185" h="2182495">
                <a:moveTo>
                  <a:pt x="2103271" y="1745143"/>
                </a:moveTo>
                <a:lnTo>
                  <a:pt x="1886905" y="1498516"/>
                </a:lnTo>
                <a:lnTo>
                  <a:pt x="1893653" y="1487449"/>
                </a:lnTo>
                <a:lnTo>
                  <a:pt x="1901100" y="1475515"/>
                </a:lnTo>
                <a:lnTo>
                  <a:pt x="1908629" y="1462777"/>
                </a:lnTo>
                <a:lnTo>
                  <a:pt x="1915621" y="1449300"/>
                </a:lnTo>
                <a:lnTo>
                  <a:pt x="1943345" y="1395555"/>
                </a:lnTo>
                <a:lnTo>
                  <a:pt x="1969497" y="1357537"/>
                </a:lnTo>
                <a:lnTo>
                  <a:pt x="1998191" y="1332870"/>
                </a:lnTo>
                <a:lnTo>
                  <a:pt x="2033543" y="1319177"/>
                </a:lnTo>
                <a:lnTo>
                  <a:pt x="2079668" y="1314084"/>
                </a:lnTo>
                <a:lnTo>
                  <a:pt x="2140681" y="1315215"/>
                </a:lnTo>
                <a:lnTo>
                  <a:pt x="2164166" y="1317256"/>
                </a:lnTo>
                <a:lnTo>
                  <a:pt x="2188350" y="1320766"/>
                </a:lnTo>
                <a:lnTo>
                  <a:pt x="2214071" y="1325067"/>
                </a:lnTo>
                <a:lnTo>
                  <a:pt x="2242137" y="1329477"/>
                </a:lnTo>
                <a:lnTo>
                  <a:pt x="2235987" y="1350165"/>
                </a:lnTo>
                <a:lnTo>
                  <a:pt x="2230555" y="1368532"/>
                </a:lnTo>
                <a:lnTo>
                  <a:pt x="2225466" y="1385304"/>
                </a:lnTo>
                <a:lnTo>
                  <a:pt x="2220313" y="1401203"/>
                </a:lnTo>
                <a:lnTo>
                  <a:pt x="2217753" y="1408785"/>
                </a:lnTo>
                <a:lnTo>
                  <a:pt x="2105381" y="1738884"/>
                </a:lnTo>
                <a:lnTo>
                  <a:pt x="2103271" y="1745143"/>
                </a:lnTo>
                <a:close/>
              </a:path>
              <a:path w="2242185" h="2182495">
                <a:moveTo>
                  <a:pt x="0" y="130314"/>
                </a:moveTo>
                <a:lnTo>
                  <a:pt x="14532" y="74962"/>
                </a:lnTo>
                <a:lnTo>
                  <a:pt x="58578" y="48895"/>
                </a:lnTo>
                <a:lnTo>
                  <a:pt x="104122" y="32019"/>
                </a:lnTo>
                <a:lnTo>
                  <a:pt x="150248" y="18387"/>
                </a:lnTo>
                <a:lnTo>
                  <a:pt x="197008" y="8302"/>
                </a:lnTo>
                <a:lnTo>
                  <a:pt x="244452" y="2072"/>
                </a:lnTo>
                <a:lnTo>
                  <a:pt x="292633" y="0"/>
                </a:lnTo>
                <a:lnTo>
                  <a:pt x="341600" y="2391"/>
                </a:lnTo>
                <a:lnTo>
                  <a:pt x="393751" y="8209"/>
                </a:lnTo>
                <a:lnTo>
                  <a:pt x="445366" y="15526"/>
                </a:lnTo>
                <a:lnTo>
                  <a:pt x="496449" y="24325"/>
                </a:lnTo>
                <a:lnTo>
                  <a:pt x="547002" y="34590"/>
                </a:lnTo>
                <a:lnTo>
                  <a:pt x="597028" y="46301"/>
                </a:lnTo>
                <a:lnTo>
                  <a:pt x="646529" y="59442"/>
                </a:lnTo>
                <a:lnTo>
                  <a:pt x="695509" y="73996"/>
                </a:lnTo>
                <a:lnTo>
                  <a:pt x="743971" y="89944"/>
                </a:lnTo>
                <a:lnTo>
                  <a:pt x="791916" y="107269"/>
                </a:lnTo>
                <a:lnTo>
                  <a:pt x="839348" y="125953"/>
                </a:lnTo>
                <a:lnTo>
                  <a:pt x="886270" y="145979"/>
                </a:lnTo>
                <a:lnTo>
                  <a:pt x="932684" y="167330"/>
                </a:lnTo>
                <a:lnTo>
                  <a:pt x="978593" y="189987"/>
                </a:lnTo>
                <a:lnTo>
                  <a:pt x="1024000" y="213934"/>
                </a:lnTo>
                <a:lnTo>
                  <a:pt x="1068908" y="239151"/>
                </a:lnTo>
                <a:lnTo>
                  <a:pt x="1113320" y="265623"/>
                </a:lnTo>
                <a:lnTo>
                  <a:pt x="1157237" y="293332"/>
                </a:lnTo>
                <a:lnTo>
                  <a:pt x="1200663" y="322259"/>
                </a:lnTo>
                <a:lnTo>
                  <a:pt x="1241979" y="351445"/>
                </a:lnTo>
                <a:lnTo>
                  <a:pt x="1282020" y="381653"/>
                </a:lnTo>
                <a:lnTo>
                  <a:pt x="1320774" y="412884"/>
                </a:lnTo>
                <a:lnTo>
                  <a:pt x="1358231" y="445144"/>
                </a:lnTo>
                <a:lnTo>
                  <a:pt x="1394377" y="478435"/>
                </a:lnTo>
                <a:lnTo>
                  <a:pt x="1429202" y="512759"/>
                </a:lnTo>
                <a:lnTo>
                  <a:pt x="1462693" y="548122"/>
                </a:lnTo>
                <a:lnTo>
                  <a:pt x="1494839" y="584525"/>
                </a:lnTo>
                <a:lnTo>
                  <a:pt x="1525627" y="621973"/>
                </a:lnTo>
                <a:lnTo>
                  <a:pt x="1555046" y="660468"/>
                </a:lnTo>
                <a:lnTo>
                  <a:pt x="1583085" y="700013"/>
                </a:lnTo>
                <a:lnTo>
                  <a:pt x="1609731" y="740612"/>
                </a:lnTo>
                <a:lnTo>
                  <a:pt x="1634973" y="782269"/>
                </a:lnTo>
                <a:lnTo>
                  <a:pt x="1658798" y="824986"/>
                </a:lnTo>
                <a:lnTo>
                  <a:pt x="1681195" y="868766"/>
                </a:lnTo>
                <a:lnTo>
                  <a:pt x="1702152" y="913614"/>
                </a:lnTo>
                <a:lnTo>
                  <a:pt x="1721658" y="959532"/>
                </a:lnTo>
                <a:lnTo>
                  <a:pt x="1739700" y="1006523"/>
                </a:lnTo>
                <a:lnTo>
                  <a:pt x="1756267" y="1054592"/>
                </a:lnTo>
                <a:lnTo>
                  <a:pt x="1771695" y="1102978"/>
                </a:lnTo>
                <a:lnTo>
                  <a:pt x="1801231" y="1200388"/>
                </a:lnTo>
                <a:lnTo>
                  <a:pt x="1886905" y="1498516"/>
                </a:lnTo>
                <a:lnTo>
                  <a:pt x="2103271" y="1745143"/>
                </a:lnTo>
                <a:lnTo>
                  <a:pt x="2096709" y="1764606"/>
                </a:lnTo>
                <a:lnTo>
                  <a:pt x="1120480" y="651840"/>
                </a:lnTo>
                <a:lnTo>
                  <a:pt x="1087917" y="615119"/>
                </a:lnTo>
                <a:lnTo>
                  <a:pt x="1055673" y="581745"/>
                </a:lnTo>
                <a:lnTo>
                  <a:pt x="1023938" y="552072"/>
                </a:lnTo>
                <a:lnTo>
                  <a:pt x="985442" y="519075"/>
                </a:lnTo>
                <a:lnTo>
                  <a:pt x="946356" y="487477"/>
                </a:lnTo>
                <a:lnTo>
                  <a:pt x="906686" y="457268"/>
                </a:lnTo>
                <a:lnTo>
                  <a:pt x="866438" y="428439"/>
                </a:lnTo>
                <a:lnTo>
                  <a:pt x="825618" y="400981"/>
                </a:lnTo>
                <a:lnTo>
                  <a:pt x="784233" y="374884"/>
                </a:lnTo>
                <a:lnTo>
                  <a:pt x="742289" y="350138"/>
                </a:lnTo>
                <a:lnTo>
                  <a:pt x="699790" y="326734"/>
                </a:lnTo>
                <a:lnTo>
                  <a:pt x="656745" y="304664"/>
                </a:lnTo>
                <a:lnTo>
                  <a:pt x="613158" y="283916"/>
                </a:lnTo>
                <a:lnTo>
                  <a:pt x="569035" y="264482"/>
                </a:lnTo>
                <a:lnTo>
                  <a:pt x="524383" y="246353"/>
                </a:lnTo>
                <a:lnTo>
                  <a:pt x="479208" y="229518"/>
                </a:lnTo>
                <a:lnTo>
                  <a:pt x="433515" y="213969"/>
                </a:lnTo>
                <a:lnTo>
                  <a:pt x="387311" y="199696"/>
                </a:lnTo>
                <a:lnTo>
                  <a:pt x="340602" y="186690"/>
                </a:lnTo>
                <a:lnTo>
                  <a:pt x="293394" y="174940"/>
                </a:lnTo>
                <a:lnTo>
                  <a:pt x="245692" y="164438"/>
                </a:lnTo>
                <a:lnTo>
                  <a:pt x="197504" y="155175"/>
                </a:lnTo>
                <a:lnTo>
                  <a:pt x="148834" y="147140"/>
                </a:lnTo>
                <a:lnTo>
                  <a:pt x="99690" y="140325"/>
                </a:lnTo>
                <a:lnTo>
                  <a:pt x="50076" y="134719"/>
                </a:lnTo>
                <a:lnTo>
                  <a:pt x="0" y="130314"/>
                </a:lnTo>
                <a:close/>
              </a:path>
              <a:path w="2242185" h="2182495">
                <a:moveTo>
                  <a:pt x="853178" y="1291643"/>
                </a:moveTo>
                <a:lnTo>
                  <a:pt x="885096" y="1265668"/>
                </a:lnTo>
                <a:lnTo>
                  <a:pt x="928854" y="1254980"/>
                </a:lnTo>
                <a:lnTo>
                  <a:pt x="980067" y="1248207"/>
                </a:lnTo>
                <a:lnTo>
                  <a:pt x="1030707" y="1244586"/>
                </a:lnTo>
                <a:lnTo>
                  <a:pt x="1080591" y="1244929"/>
                </a:lnTo>
                <a:lnTo>
                  <a:pt x="1129536" y="1250048"/>
                </a:lnTo>
                <a:lnTo>
                  <a:pt x="1177359" y="1260754"/>
                </a:lnTo>
                <a:lnTo>
                  <a:pt x="1223876" y="1277859"/>
                </a:lnTo>
                <a:lnTo>
                  <a:pt x="1268905" y="1302175"/>
                </a:lnTo>
                <a:lnTo>
                  <a:pt x="1312263" y="1334512"/>
                </a:lnTo>
                <a:lnTo>
                  <a:pt x="1472396" y="1472994"/>
                </a:lnTo>
                <a:lnTo>
                  <a:pt x="1545161" y="1543986"/>
                </a:lnTo>
                <a:lnTo>
                  <a:pt x="1546250" y="1514664"/>
                </a:lnTo>
                <a:lnTo>
                  <a:pt x="1538138" y="1445176"/>
                </a:lnTo>
                <a:lnTo>
                  <a:pt x="1529318" y="1405717"/>
                </a:lnTo>
                <a:lnTo>
                  <a:pt x="1517577" y="1363588"/>
                </a:lnTo>
                <a:lnTo>
                  <a:pt x="1503104" y="1319141"/>
                </a:lnTo>
                <a:lnTo>
                  <a:pt x="1486091" y="1272731"/>
                </a:lnTo>
                <a:lnTo>
                  <a:pt x="1466729" y="1224712"/>
                </a:lnTo>
                <a:lnTo>
                  <a:pt x="1445207" y="1175438"/>
                </a:lnTo>
                <a:lnTo>
                  <a:pt x="1421716" y="1125263"/>
                </a:lnTo>
                <a:lnTo>
                  <a:pt x="1396448" y="1074541"/>
                </a:lnTo>
                <a:lnTo>
                  <a:pt x="1369592" y="1023626"/>
                </a:lnTo>
                <a:lnTo>
                  <a:pt x="1341340" y="972872"/>
                </a:lnTo>
                <a:lnTo>
                  <a:pt x="1311882" y="922633"/>
                </a:lnTo>
                <a:lnTo>
                  <a:pt x="1281408" y="873263"/>
                </a:lnTo>
                <a:lnTo>
                  <a:pt x="1250110" y="825116"/>
                </a:lnTo>
                <a:lnTo>
                  <a:pt x="1218177" y="778546"/>
                </a:lnTo>
                <a:lnTo>
                  <a:pt x="1185801" y="733908"/>
                </a:lnTo>
                <a:lnTo>
                  <a:pt x="1153171" y="691554"/>
                </a:lnTo>
                <a:lnTo>
                  <a:pt x="1120480" y="651840"/>
                </a:lnTo>
                <a:lnTo>
                  <a:pt x="2096709" y="1764606"/>
                </a:lnTo>
                <a:lnTo>
                  <a:pt x="2072949" y="1835513"/>
                </a:lnTo>
                <a:lnTo>
                  <a:pt x="2056960" y="1883903"/>
                </a:lnTo>
                <a:lnTo>
                  <a:pt x="2041141" y="1932428"/>
                </a:lnTo>
                <a:lnTo>
                  <a:pt x="2025594" y="1980884"/>
                </a:lnTo>
                <a:lnTo>
                  <a:pt x="2010281" y="2029496"/>
                </a:lnTo>
                <a:lnTo>
                  <a:pt x="1995257" y="2078203"/>
                </a:lnTo>
                <a:lnTo>
                  <a:pt x="1980039" y="2113840"/>
                </a:lnTo>
                <a:lnTo>
                  <a:pt x="1934328" y="2157076"/>
                </a:lnTo>
                <a:lnTo>
                  <a:pt x="1849776" y="2179401"/>
                </a:lnTo>
                <a:lnTo>
                  <a:pt x="1795683" y="2182244"/>
                </a:lnTo>
                <a:lnTo>
                  <a:pt x="1741695" y="2178782"/>
                </a:lnTo>
                <a:lnTo>
                  <a:pt x="1692229" y="2171136"/>
                </a:lnTo>
                <a:lnTo>
                  <a:pt x="1225787" y="1639458"/>
                </a:lnTo>
                <a:lnTo>
                  <a:pt x="1192392" y="1602028"/>
                </a:lnTo>
                <a:lnTo>
                  <a:pt x="1158404" y="1565091"/>
                </a:lnTo>
                <a:lnTo>
                  <a:pt x="1123814" y="1528660"/>
                </a:lnTo>
                <a:lnTo>
                  <a:pt x="1088610" y="1492746"/>
                </a:lnTo>
                <a:lnTo>
                  <a:pt x="1052779" y="1457358"/>
                </a:lnTo>
                <a:lnTo>
                  <a:pt x="1015692" y="1423314"/>
                </a:lnTo>
                <a:lnTo>
                  <a:pt x="976849" y="1390596"/>
                </a:lnTo>
                <a:lnTo>
                  <a:pt x="853178" y="1291643"/>
                </a:lnTo>
                <a:close/>
              </a:path>
              <a:path w="2242185" h="2182495">
                <a:moveTo>
                  <a:pt x="1592418" y="2128512"/>
                </a:moveTo>
                <a:lnTo>
                  <a:pt x="1573734" y="2104820"/>
                </a:lnTo>
                <a:lnTo>
                  <a:pt x="1557385" y="2080684"/>
                </a:lnTo>
                <a:lnTo>
                  <a:pt x="1529739" y="2038539"/>
                </a:lnTo>
                <a:lnTo>
                  <a:pt x="1501627" y="1996767"/>
                </a:lnTo>
                <a:lnTo>
                  <a:pt x="1473038" y="1955381"/>
                </a:lnTo>
                <a:lnTo>
                  <a:pt x="1443961" y="1914391"/>
                </a:lnTo>
                <a:lnTo>
                  <a:pt x="1414384" y="1873807"/>
                </a:lnTo>
                <a:lnTo>
                  <a:pt x="1384296" y="1833641"/>
                </a:lnTo>
                <a:lnTo>
                  <a:pt x="1353686" y="1793903"/>
                </a:lnTo>
                <a:lnTo>
                  <a:pt x="1322541" y="1754605"/>
                </a:lnTo>
                <a:lnTo>
                  <a:pt x="1290851" y="1715758"/>
                </a:lnTo>
                <a:lnTo>
                  <a:pt x="1258603" y="1677372"/>
                </a:lnTo>
                <a:lnTo>
                  <a:pt x="1225787" y="1639458"/>
                </a:lnTo>
                <a:lnTo>
                  <a:pt x="1692229" y="2171136"/>
                </a:lnTo>
                <a:lnTo>
                  <a:pt x="1688123" y="2170502"/>
                </a:lnTo>
                <a:lnTo>
                  <a:pt x="1635279" y="2158887"/>
                </a:lnTo>
                <a:lnTo>
                  <a:pt x="1613059" y="2147841"/>
                </a:lnTo>
                <a:lnTo>
                  <a:pt x="1592418" y="2128512"/>
                </a:lnTo>
                <a:close/>
              </a:path>
            </a:pathLst>
          </a:custGeom>
          <a:solidFill>
            <a:srgbClr val="4A3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91313" y="3452392"/>
            <a:ext cx="7085330" cy="97980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578485" marR="5080" indent="-566420">
              <a:lnSpc>
                <a:spcPts val="3420"/>
              </a:lnSpc>
              <a:spcBef>
                <a:spcPts val="780"/>
              </a:spcBef>
            </a:pPr>
            <a:r>
              <a:rPr sz="3400" spc="-150" dirty="0">
                <a:solidFill>
                  <a:srgbClr val="FFFFFF"/>
                </a:solidFill>
                <a:latin typeface="Verdana"/>
                <a:cs typeface="Verdana"/>
              </a:rPr>
              <a:t>SORU 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KÖKLER</a:t>
            </a:r>
            <a:r>
              <a:rPr sz="3400" b="1" spc="-7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75" dirty="0">
                <a:solidFill>
                  <a:srgbClr val="FFFFFF"/>
                </a:solidFill>
                <a:latin typeface="Verdana"/>
                <a:cs typeface="Verdana"/>
              </a:rPr>
              <a:t>NDE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GEÇEN</a:t>
            </a:r>
            <a:r>
              <a:rPr sz="3400" spc="-7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85" dirty="0">
                <a:solidFill>
                  <a:srgbClr val="FFFFFF"/>
                </a:solidFill>
                <a:latin typeface="Verdana"/>
                <a:cs typeface="Verdana"/>
              </a:rPr>
              <a:t>YARGI  </a:t>
            </a:r>
            <a:r>
              <a:rPr sz="3400" spc="-35" dirty="0">
                <a:solidFill>
                  <a:srgbClr val="FFFFFF"/>
                </a:solidFill>
                <a:latin typeface="Verdana"/>
                <a:cs typeface="Verdana"/>
              </a:rPr>
              <a:t>KALIPLARINA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2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KKAT</a:t>
            </a:r>
            <a:r>
              <a:rPr sz="3400" spc="-6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40" dirty="0">
                <a:solidFill>
                  <a:srgbClr val="FFFFFF"/>
                </a:solidFill>
                <a:latin typeface="Verdana"/>
                <a:cs typeface="Verdana"/>
              </a:rPr>
              <a:t>ED</a:t>
            </a:r>
            <a:r>
              <a:rPr sz="3400" b="1" spc="-14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40" dirty="0">
                <a:solidFill>
                  <a:srgbClr val="FFFFFF"/>
                </a:solidFill>
                <a:latin typeface="Verdana"/>
                <a:cs typeface="Verdana"/>
              </a:rPr>
              <a:t>N.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5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5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3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27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9730" marR="5080" indent="-290766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720" dirty="0">
                <a:solidFill>
                  <a:srgbClr val="4A38B4"/>
                </a:solidFill>
              </a:rPr>
              <a:t>12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09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737" y="2920280"/>
            <a:ext cx="8985885" cy="5317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14960" marR="307340" algn="ctr">
              <a:lnSpc>
                <a:spcPts val="3420"/>
              </a:lnSpc>
              <a:spcBef>
                <a:spcPts val="780"/>
              </a:spcBef>
            </a:pPr>
            <a:r>
              <a:rPr sz="3400" b="1" spc="-25" dirty="0">
                <a:solidFill>
                  <a:srgbClr val="FFFFFF"/>
                </a:solidFill>
                <a:latin typeface="Arial"/>
                <a:cs typeface="Arial"/>
              </a:rPr>
              <a:t>PARAGRAF </a:t>
            </a:r>
            <a:r>
              <a:rPr sz="3400" b="1" spc="-40" dirty="0">
                <a:solidFill>
                  <a:srgbClr val="FFFFFF"/>
                </a:solidFill>
                <a:latin typeface="Arial"/>
                <a:cs typeface="Arial"/>
              </a:rPr>
              <a:t>SORULARINDA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ÖNCE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  </a:t>
            </a:r>
            <a:r>
              <a:rPr sz="3400" b="1" spc="35" dirty="0">
                <a:solidFill>
                  <a:srgbClr val="FFFFFF"/>
                </a:solidFill>
                <a:latin typeface="Arial"/>
                <a:cs typeface="Arial"/>
              </a:rPr>
              <a:t>KÖKÜNÜ</a:t>
            </a:r>
            <a:r>
              <a:rPr sz="34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20" dirty="0">
                <a:solidFill>
                  <a:srgbClr val="FFFFFF"/>
                </a:solidFill>
                <a:latin typeface="Arial"/>
                <a:cs typeface="Arial"/>
              </a:rPr>
              <a:t>OKUYUN.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ts val="3750"/>
              </a:lnSpc>
              <a:spcBef>
                <a:spcPts val="2740"/>
              </a:spcBef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UZUN </a:t>
            </a:r>
            <a:r>
              <a:rPr sz="3400" b="1" spc="-25" dirty="0">
                <a:solidFill>
                  <a:srgbClr val="FFFFFF"/>
                </a:solidFill>
                <a:latin typeface="Arial"/>
                <a:cs typeface="Arial"/>
              </a:rPr>
              <a:t>PARAGRAF</a:t>
            </a:r>
            <a:r>
              <a:rPr sz="34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40" dirty="0">
                <a:solidFill>
                  <a:srgbClr val="FFFFFF"/>
                </a:solidFill>
                <a:latin typeface="Arial"/>
                <a:cs typeface="Arial"/>
              </a:rPr>
              <a:t>SORULARINA</a:t>
            </a:r>
            <a:endParaRPr sz="3400">
              <a:latin typeface="Arial"/>
              <a:cs typeface="Arial"/>
            </a:endParaRPr>
          </a:p>
          <a:p>
            <a:pPr marR="139700" algn="ctr">
              <a:lnSpc>
                <a:spcPts val="3750"/>
              </a:lnSpc>
            </a:pP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ÖNYARGI </a:t>
            </a:r>
            <a:r>
              <a:rPr sz="3400" b="1" spc="-215" dirty="0">
                <a:solidFill>
                  <a:srgbClr val="FFFFFF"/>
                </a:solidFill>
                <a:latin typeface="Arial"/>
                <a:cs typeface="Arial"/>
              </a:rPr>
              <a:t>İLE</a:t>
            </a:r>
            <a:r>
              <a:rPr sz="3400" b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YAKLAŞMAYIN.</a:t>
            </a:r>
            <a:endParaRPr sz="3400">
              <a:latin typeface="Arial"/>
              <a:cs typeface="Arial"/>
            </a:endParaRPr>
          </a:p>
          <a:p>
            <a:pPr marL="1050925" marR="43180" indent="-1000760">
              <a:lnSpc>
                <a:spcPts val="3420"/>
              </a:lnSpc>
              <a:spcBef>
                <a:spcPts val="3415"/>
              </a:spcBef>
            </a:pPr>
            <a:r>
              <a:rPr sz="3400" b="1" spc="-114" dirty="0">
                <a:solidFill>
                  <a:srgbClr val="FFFFFF"/>
                </a:solidFill>
                <a:latin typeface="Arial"/>
                <a:cs typeface="Arial"/>
              </a:rPr>
              <a:t>ÖNCE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SORU 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KÖKÜNÜ </a:t>
            </a:r>
            <a:r>
              <a:rPr sz="3400" b="1" spc="-70" dirty="0">
                <a:solidFill>
                  <a:srgbClr val="FFFFFF"/>
                </a:solidFill>
                <a:latin typeface="Arial"/>
                <a:cs typeface="Arial"/>
              </a:rPr>
              <a:t>SONRA </a:t>
            </a:r>
            <a:r>
              <a:rPr sz="3400" b="1" spc="-55" dirty="0">
                <a:solidFill>
                  <a:srgbClr val="FFFFFF"/>
                </a:solidFill>
                <a:latin typeface="Arial"/>
                <a:cs typeface="Arial"/>
              </a:rPr>
              <a:t>PARAGRAFI  </a:t>
            </a:r>
            <a:r>
              <a:rPr sz="5100" b="1" spc="7" baseline="-55555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3400" b="1" spc="65" dirty="0">
                <a:solidFill>
                  <a:srgbClr val="FFFFFF"/>
                </a:solidFill>
                <a:latin typeface="Arial"/>
                <a:cs typeface="Arial"/>
              </a:rPr>
              <a:t>OKUYARAK </a:t>
            </a:r>
            <a:r>
              <a:rPr sz="3400" b="1" spc="-105" dirty="0">
                <a:solidFill>
                  <a:srgbClr val="FFFFFF"/>
                </a:solidFill>
                <a:latin typeface="Arial"/>
                <a:cs typeface="Arial"/>
              </a:rPr>
              <a:t>DOĞRU</a:t>
            </a:r>
            <a:r>
              <a:rPr sz="34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CEVABI</a:t>
            </a:r>
            <a:endParaRPr sz="3400">
              <a:latin typeface="Arial"/>
              <a:cs typeface="Arial"/>
            </a:endParaRPr>
          </a:p>
          <a:p>
            <a:pPr marL="264795" algn="ctr">
              <a:lnSpc>
                <a:spcPts val="3404"/>
              </a:lnSpc>
            </a:pPr>
            <a:r>
              <a:rPr sz="3400" b="1" spc="5" dirty="0">
                <a:solidFill>
                  <a:srgbClr val="FFFFFF"/>
                </a:solidFill>
                <a:latin typeface="Arial"/>
                <a:cs typeface="Arial"/>
              </a:rPr>
              <a:t>ORLANMADAN</a:t>
            </a:r>
            <a:r>
              <a:rPr sz="3400" b="1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20" dirty="0">
                <a:solidFill>
                  <a:srgbClr val="FFFFFF"/>
                </a:solidFill>
                <a:latin typeface="Arial"/>
                <a:cs typeface="Arial"/>
              </a:rPr>
              <a:t>BULABİLİRSİNİZ.</a:t>
            </a:r>
            <a:endParaRPr sz="3400">
              <a:latin typeface="Arial"/>
              <a:cs typeface="Arial"/>
            </a:endParaRPr>
          </a:p>
          <a:p>
            <a:pPr marL="146685" algn="ctr">
              <a:lnSpc>
                <a:spcPts val="3750"/>
              </a:lnSpc>
              <a:spcBef>
                <a:spcPts val="2750"/>
              </a:spcBef>
            </a:pPr>
            <a:r>
              <a:rPr sz="3400" b="1" spc="-240" dirty="0">
                <a:solidFill>
                  <a:srgbClr val="FFFFFF"/>
                </a:solidFill>
                <a:latin typeface="Arial"/>
                <a:cs typeface="Arial"/>
              </a:rPr>
              <a:t>GENELDE </a:t>
            </a:r>
            <a:r>
              <a:rPr sz="3400" b="1" spc="10" dirty="0">
                <a:solidFill>
                  <a:srgbClr val="FFFFFF"/>
                </a:solidFill>
                <a:latin typeface="Arial"/>
                <a:cs typeface="Arial"/>
              </a:rPr>
              <a:t>CEVAP </a:t>
            </a:r>
            <a:r>
              <a:rPr sz="3400" b="1" spc="-55" dirty="0">
                <a:solidFill>
                  <a:srgbClr val="FFFFFF"/>
                </a:solidFill>
                <a:latin typeface="Arial"/>
                <a:cs typeface="Arial"/>
              </a:rPr>
              <a:t>PARAGRAFIN</a:t>
            </a:r>
            <a:r>
              <a:rPr sz="34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İÇİNDE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ts val="3750"/>
              </a:lnSpc>
            </a:pP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GİZLENMİŞTİR.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5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5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3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27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365" marR="5080" indent="-290830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725" dirty="0">
                <a:solidFill>
                  <a:srgbClr val="4A38B4"/>
                </a:solidFill>
              </a:rPr>
              <a:t>13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09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0208" y="2900904"/>
            <a:ext cx="8996680" cy="35826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0825" marR="232410" algn="ctr">
              <a:lnSpc>
                <a:spcPts val="3420"/>
              </a:lnSpc>
              <a:spcBef>
                <a:spcPts val="780"/>
              </a:spcBef>
            </a:pPr>
            <a:r>
              <a:rPr sz="3400" b="1" spc="5" dirty="0">
                <a:solidFill>
                  <a:srgbClr val="FFFFFF"/>
                </a:solidFill>
                <a:latin typeface="Arial"/>
                <a:cs typeface="Arial"/>
              </a:rPr>
              <a:t>YANLIŞ OLMADIĞINA </a:t>
            </a:r>
            <a:r>
              <a:rPr sz="3400" b="1" spc="-90" dirty="0">
                <a:solidFill>
                  <a:srgbClr val="FFFFFF"/>
                </a:solidFill>
                <a:latin typeface="Arial"/>
                <a:cs typeface="Arial"/>
              </a:rPr>
              <a:t>EMİN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OLMADIKÇA  </a:t>
            </a:r>
            <a:r>
              <a:rPr sz="3400" b="1" spc="-50" dirty="0">
                <a:solidFill>
                  <a:srgbClr val="FFFFFF"/>
                </a:solidFill>
                <a:latin typeface="Arial"/>
                <a:cs typeface="Arial"/>
              </a:rPr>
              <a:t>İLK </a:t>
            </a:r>
            <a:r>
              <a:rPr sz="3400" b="1" spc="-105" dirty="0">
                <a:solidFill>
                  <a:srgbClr val="FFFFFF"/>
                </a:solidFill>
                <a:latin typeface="Arial"/>
                <a:cs typeface="Arial"/>
              </a:rPr>
              <a:t>İŞARETLEDİĞİNİZ </a:t>
            </a:r>
            <a:r>
              <a:rPr sz="3400" b="1" spc="-15" dirty="0">
                <a:solidFill>
                  <a:srgbClr val="FFFFFF"/>
                </a:solidFill>
                <a:latin typeface="Arial"/>
                <a:cs typeface="Arial"/>
              </a:rPr>
              <a:t>SORUYU 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DEĞİŞTİRMEYİN.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900">
              <a:latin typeface="Arial"/>
              <a:cs typeface="Arial"/>
            </a:endParaRPr>
          </a:p>
          <a:p>
            <a:pPr marL="919480" marR="30480" indent="-882015">
              <a:lnSpc>
                <a:spcPts val="3420"/>
              </a:lnSpc>
              <a:tabLst>
                <a:tab pos="1123950" algn="l"/>
                <a:tab pos="6473825" algn="l"/>
              </a:tabLst>
            </a:pPr>
            <a:r>
              <a:rPr sz="5100" b="1" spc="-22" baseline="-55555" dirty="0">
                <a:solidFill>
                  <a:srgbClr val="FFFFFF"/>
                </a:solidFill>
                <a:latin typeface="Arial"/>
                <a:cs typeface="Arial"/>
              </a:rPr>
              <a:t>ANL	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 </a:t>
            </a:r>
            <a:r>
              <a:rPr sz="3400" b="1" spc="80" dirty="0">
                <a:solidFill>
                  <a:srgbClr val="FFFFFF"/>
                </a:solidFill>
                <a:latin typeface="Arial"/>
                <a:cs typeface="Arial"/>
              </a:rPr>
              <a:t>TAM OKUYUP </a:t>
            </a:r>
            <a:r>
              <a:rPr sz="3400" b="1" spc="4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DOĞRU  </a:t>
            </a:r>
            <a:r>
              <a:rPr sz="3400" b="1" spc="2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b="1" spc="34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400" b="1" spc="2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b="1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b="1" spc="2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b="1" spc="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4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3400" b="1" spc="6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34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400" b="1" spc="-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3400" b="1" spc="-28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34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3400" b="1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00" b="1" spc="-3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400" b="1" spc="6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b="1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400" b="1" spc="-2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400" b="1" spc="2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b="1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00" b="1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400">
              <a:latin typeface="Arial"/>
              <a:cs typeface="Arial"/>
            </a:endParaRPr>
          </a:p>
          <a:p>
            <a:pPr marL="10795" algn="ctr">
              <a:lnSpc>
                <a:spcPts val="3404"/>
              </a:lnSpc>
            </a:pPr>
            <a:r>
              <a:rPr sz="3400" b="1" spc="-20" dirty="0">
                <a:solidFill>
                  <a:srgbClr val="FFFFFF"/>
                </a:solidFill>
                <a:latin typeface="Arial"/>
                <a:cs typeface="Arial"/>
              </a:rPr>
              <a:t>CEVABINI</a:t>
            </a:r>
            <a:r>
              <a:rPr sz="34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14" dirty="0">
                <a:solidFill>
                  <a:srgbClr val="FFFFFF"/>
                </a:solidFill>
                <a:latin typeface="Arial"/>
                <a:cs typeface="Arial"/>
              </a:rPr>
              <a:t>DEĞİŞTİRMEYİN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41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41"/>
            <a:ext cx="8804275" cy="8077200"/>
            <a:chOff x="9265420" y="1489441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41"/>
              <a:ext cx="8372490" cy="80771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402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9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3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6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6080" marR="5080" indent="-291401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770" dirty="0">
                <a:solidFill>
                  <a:srgbClr val="4A38B4"/>
                </a:solidFill>
              </a:rPr>
              <a:t>14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5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454563" y="5773339"/>
            <a:ext cx="2858770" cy="2466975"/>
            <a:chOff x="3454563" y="5773339"/>
            <a:chExt cx="2858770" cy="2466975"/>
          </a:xfrm>
        </p:grpSpPr>
        <p:sp>
          <p:nvSpPr>
            <p:cNvPr id="12" name="object 12"/>
            <p:cNvSpPr/>
            <p:nvPr/>
          </p:nvSpPr>
          <p:spPr>
            <a:xfrm>
              <a:off x="4308094" y="7131760"/>
              <a:ext cx="1151890" cy="1108075"/>
            </a:xfrm>
            <a:custGeom>
              <a:avLst/>
              <a:gdLst/>
              <a:ahLst/>
              <a:cxnLst/>
              <a:rect l="l" t="t" r="r" b="b"/>
              <a:pathLst>
                <a:path w="1151889" h="1108075">
                  <a:moveTo>
                    <a:pt x="1151559" y="1108011"/>
                  </a:moveTo>
                  <a:lnTo>
                    <a:pt x="637857" y="135915"/>
                  </a:lnTo>
                  <a:lnTo>
                    <a:pt x="682345" y="51701"/>
                  </a:lnTo>
                  <a:lnTo>
                    <a:pt x="585533" y="0"/>
                  </a:lnTo>
                  <a:lnTo>
                    <a:pt x="575779" y="18453"/>
                  </a:lnTo>
                  <a:lnTo>
                    <a:pt x="566039" y="0"/>
                  </a:lnTo>
                  <a:lnTo>
                    <a:pt x="469226" y="51701"/>
                  </a:lnTo>
                  <a:lnTo>
                    <a:pt x="513702" y="135915"/>
                  </a:lnTo>
                  <a:lnTo>
                    <a:pt x="0" y="1108011"/>
                  </a:lnTo>
                  <a:lnTo>
                    <a:pt x="124269" y="1108011"/>
                  </a:lnTo>
                  <a:lnTo>
                    <a:pt x="575779" y="253403"/>
                  </a:lnTo>
                  <a:lnTo>
                    <a:pt x="1027303" y="1108011"/>
                  </a:lnTo>
                  <a:lnTo>
                    <a:pt x="1151559" y="1108011"/>
                  </a:lnTo>
                  <a:close/>
                </a:path>
              </a:pathLst>
            </a:custGeom>
            <a:solidFill>
              <a:srgbClr val="3C3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4563" y="5917089"/>
              <a:ext cx="2858770" cy="1581150"/>
            </a:xfrm>
            <a:custGeom>
              <a:avLst/>
              <a:gdLst/>
              <a:ahLst/>
              <a:cxnLst/>
              <a:rect l="l" t="t" r="r" b="b"/>
              <a:pathLst>
                <a:path w="2858770" h="1581150">
                  <a:moveTo>
                    <a:pt x="0" y="1580679"/>
                  </a:moveTo>
                  <a:lnTo>
                    <a:pt x="2858642" y="1580679"/>
                  </a:lnTo>
                  <a:lnTo>
                    <a:pt x="2858642" y="0"/>
                  </a:lnTo>
                  <a:lnTo>
                    <a:pt x="0" y="0"/>
                  </a:lnTo>
                  <a:lnTo>
                    <a:pt x="0" y="1580679"/>
                  </a:lnTo>
                  <a:close/>
                </a:path>
              </a:pathLst>
            </a:custGeom>
            <a:solidFill>
              <a:srgbClr val="54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54552" y="5773343"/>
              <a:ext cx="2858770" cy="1868805"/>
            </a:xfrm>
            <a:custGeom>
              <a:avLst/>
              <a:gdLst/>
              <a:ahLst/>
              <a:cxnLst/>
              <a:rect l="l" t="t" r="r" b="b"/>
              <a:pathLst>
                <a:path w="2858770" h="1868804">
                  <a:moveTo>
                    <a:pt x="2858643" y="1724431"/>
                  </a:moveTo>
                  <a:lnTo>
                    <a:pt x="0" y="1724431"/>
                  </a:lnTo>
                  <a:lnTo>
                    <a:pt x="0" y="1868182"/>
                  </a:lnTo>
                  <a:lnTo>
                    <a:pt x="2858643" y="1868182"/>
                  </a:lnTo>
                  <a:lnTo>
                    <a:pt x="2858643" y="1724431"/>
                  </a:lnTo>
                  <a:close/>
                </a:path>
                <a:path w="2858770" h="1868804">
                  <a:moveTo>
                    <a:pt x="2858643" y="0"/>
                  </a:moveTo>
                  <a:lnTo>
                    <a:pt x="0" y="0"/>
                  </a:lnTo>
                  <a:lnTo>
                    <a:pt x="0" y="143751"/>
                  </a:lnTo>
                  <a:lnTo>
                    <a:pt x="2858643" y="143751"/>
                  </a:lnTo>
                  <a:lnTo>
                    <a:pt x="2858643" y="0"/>
                  </a:lnTo>
                  <a:close/>
                </a:path>
              </a:pathLst>
            </a:custGeom>
            <a:solidFill>
              <a:srgbClr val="3C3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98544" y="7367200"/>
              <a:ext cx="363855" cy="130810"/>
            </a:xfrm>
            <a:custGeom>
              <a:avLst/>
              <a:gdLst/>
              <a:ahLst/>
              <a:cxnLst/>
              <a:rect l="l" t="t" r="r" b="b"/>
              <a:pathLst>
                <a:path w="363854" h="130809">
                  <a:moveTo>
                    <a:pt x="363829" y="130681"/>
                  </a:moveTo>
                  <a:lnTo>
                    <a:pt x="0" y="130681"/>
                  </a:lnTo>
                  <a:lnTo>
                    <a:pt x="0" y="0"/>
                  </a:lnTo>
                  <a:lnTo>
                    <a:pt x="363829" y="0"/>
                  </a:lnTo>
                  <a:lnTo>
                    <a:pt x="363829" y="130681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73754" y="6465417"/>
              <a:ext cx="2009139" cy="491490"/>
            </a:xfrm>
            <a:custGeom>
              <a:avLst/>
              <a:gdLst/>
              <a:ahLst/>
              <a:cxnLst/>
              <a:rect l="l" t="t" r="r" b="b"/>
              <a:pathLst>
                <a:path w="2009139" h="491490">
                  <a:moveTo>
                    <a:pt x="368528" y="460679"/>
                  </a:moveTo>
                  <a:lnTo>
                    <a:pt x="362470" y="443382"/>
                  </a:lnTo>
                  <a:lnTo>
                    <a:pt x="344208" y="435724"/>
                  </a:lnTo>
                  <a:lnTo>
                    <a:pt x="83845" y="439026"/>
                  </a:lnTo>
                  <a:lnTo>
                    <a:pt x="154266" y="363893"/>
                  </a:lnTo>
                  <a:lnTo>
                    <a:pt x="191262" y="323862"/>
                  </a:lnTo>
                  <a:lnTo>
                    <a:pt x="225513" y="287959"/>
                  </a:lnTo>
                  <a:lnTo>
                    <a:pt x="261023" y="248996"/>
                  </a:lnTo>
                  <a:lnTo>
                    <a:pt x="292100" y="206667"/>
                  </a:lnTo>
                  <a:lnTo>
                    <a:pt x="313055" y="160680"/>
                  </a:lnTo>
                  <a:lnTo>
                    <a:pt x="318211" y="110718"/>
                  </a:lnTo>
                  <a:lnTo>
                    <a:pt x="303898" y="63576"/>
                  </a:lnTo>
                  <a:lnTo>
                    <a:pt x="296481" y="55499"/>
                  </a:lnTo>
                  <a:lnTo>
                    <a:pt x="273570" y="30594"/>
                  </a:lnTo>
                  <a:lnTo>
                    <a:pt x="231749" y="12687"/>
                  </a:lnTo>
                  <a:lnTo>
                    <a:pt x="182968" y="10795"/>
                  </a:lnTo>
                  <a:lnTo>
                    <a:pt x="135369" y="24117"/>
                  </a:lnTo>
                  <a:lnTo>
                    <a:pt x="94310" y="49352"/>
                  </a:lnTo>
                  <a:lnTo>
                    <a:pt x="60121" y="83820"/>
                  </a:lnTo>
                  <a:lnTo>
                    <a:pt x="33121" y="124841"/>
                  </a:lnTo>
                  <a:lnTo>
                    <a:pt x="13652" y="169748"/>
                  </a:lnTo>
                  <a:lnTo>
                    <a:pt x="15265" y="189191"/>
                  </a:lnTo>
                  <a:lnTo>
                    <a:pt x="29959" y="199580"/>
                  </a:lnTo>
                  <a:lnTo>
                    <a:pt x="48602" y="198424"/>
                  </a:lnTo>
                  <a:lnTo>
                    <a:pt x="62064" y="183273"/>
                  </a:lnTo>
                  <a:lnTo>
                    <a:pt x="75869" y="154495"/>
                  </a:lnTo>
                  <a:lnTo>
                    <a:pt x="98425" y="122237"/>
                  </a:lnTo>
                  <a:lnTo>
                    <a:pt x="127381" y="91605"/>
                  </a:lnTo>
                  <a:lnTo>
                    <a:pt x="160413" y="67665"/>
                  </a:lnTo>
                  <a:lnTo>
                    <a:pt x="195148" y="55499"/>
                  </a:lnTo>
                  <a:lnTo>
                    <a:pt x="229260" y="60198"/>
                  </a:lnTo>
                  <a:lnTo>
                    <a:pt x="260388" y="86829"/>
                  </a:lnTo>
                  <a:lnTo>
                    <a:pt x="271056" y="120408"/>
                  </a:lnTo>
                  <a:lnTo>
                    <a:pt x="261861" y="157429"/>
                  </a:lnTo>
                  <a:lnTo>
                    <a:pt x="239268" y="195313"/>
                  </a:lnTo>
                  <a:lnTo>
                    <a:pt x="209727" y="231444"/>
                  </a:lnTo>
                  <a:lnTo>
                    <a:pt x="179692" y="263258"/>
                  </a:lnTo>
                  <a:lnTo>
                    <a:pt x="155625" y="288150"/>
                  </a:lnTo>
                  <a:lnTo>
                    <a:pt x="81445" y="367944"/>
                  </a:lnTo>
                  <a:lnTo>
                    <a:pt x="42227" y="409486"/>
                  </a:lnTo>
                  <a:lnTo>
                    <a:pt x="42227" y="482930"/>
                  </a:lnTo>
                  <a:lnTo>
                    <a:pt x="37769" y="472186"/>
                  </a:lnTo>
                  <a:lnTo>
                    <a:pt x="24409" y="439788"/>
                  </a:lnTo>
                  <a:lnTo>
                    <a:pt x="42227" y="482930"/>
                  </a:lnTo>
                  <a:lnTo>
                    <a:pt x="42227" y="409486"/>
                  </a:lnTo>
                  <a:lnTo>
                    <a:pt x="6591" y="447217"/>
                  </a:lnTo>
                  <a:lnTo>
                    <a:pt x="0" y="460565"/>
                  </a:lnTo>
                  <a:lnTo>
                    <a:pt x="1600" y="474751"/>
                  </a:lnTo>
                  <a:lnTo>
                    <a:pt x="10147" y="485952"/>
                  </a:lnTo>
                  <a:lnTo>
                    <a:pt x="24409" y="490372"/>
                  </a:lnTo>
                  <a:lnTo>
                    <a:pt x="344208" y="486308"/>
                  </a:lnTo>
                  <a:lnTo>
                    <a:pt x="351764" y="482930"/>
                  </a:lnTo>
                  <a:lnTo>
                    <a:pt x="362432" y="478155"/>
                  </a:lnTo>
                  <a:lnTo>
                    <a:pt x="368528" y="460679"/>
                  </a:lnTo>
                  <a:close/>
                </a:path>
                <a:path w="2009139" h="491490">
                  <a:moveTo>
                    <a:pt x="778294" y="298627"/>
                  </a:moveTo>
                  <a:lnTo>
                    <a:pt x="776249" y="288455"/>
                  </a:lnTo>
                  <a:lnTo>
                    <a:pt x="770674" y="280149"/>
                  </a:lnTo>
                  <a:lnTo>
                    <a:pt x="762406" y="274548"/>
                  </a:lnTo>
                  <a:lnTo>
                    <a:pt x="752297" y="272491"/>
                  </a:lnTo>
                  <a:lnTo>
                    <a:pt x="612787" y="272491"/>
                  </a:lnTo>
                  <a:lnTo>
                    <a:pt x="612787" y="132232"/>
                  </a:lnTo>
                  <a:lnTo>
                    <a:pt x="610743" y="122072"/>
                  </a:lnTo>
                  <a:lnTo>
                    <a:pt x="605167" y="113753"/>
                  </a:lnTo>
                  <a:lnTo>
                    <a:pt x="596912" y="108153"/>
                  </a:lnTo>
                  <a:lnTo>
                    <a:pt x="586790" y="106095"/>
                  </a:lnTo>
                  <a:lnTo>
                    <a:pt x="576681" y="108153"/>
                  </a:lnTo>
                  <a:lnTo>
                    <a:pt x="568413" y="113753"/>
                  </a:lnTo>
                  <a:lnTo>
                    <a:pt x="562838" y="122072"/>
                  </a:lnTo>
                  <a:lnTo>
                    <a:pt x="560793" y="132232"/>
                  </a:lnTo>
                  <a:lnTo>
                    <a:pt x="560793" y="272491"/>
                  </a:lnTo>
                  <a:lnTo>
                    <a:pt x="421297" y="272491"/>
                  </a:lnTo>
                  <a:lnTo>
                    <a:pt x="411187" y="274548"/>
                  </a:lnTo>
                  <a:lnTo>
                    <a:pt x="402920" y="280149"/>
                  </a:lnTo>
                  <a:lnTo>
                    <a:pt x="397344" y="288455"/>
                  </a:lnTo>
                  <a:lnTo>
                    <a:pt x="395300" y="298627"/>
                  </a:lnTo>
                  <a:lnTo>
                    <a:pt x="397344" y="308800"/>
                  </a:lnTo>
                  <a:lnTo>
                    <a:pt x="402920" y="317106"/>
                  </a:lnTo>
                  <a:lnTo>
                    <a:pt x="411187" y="322707"/>
                  </a:lnTo>
                  <a:lnTo>
                    <a:pt x="421297" y="324764"/>
                  </a:lnTo>
                  <a:lnTo>
                    <a:pt x="560793" y="324764"/>
                  </a:lnTo>
                  <a:lnTo>
                    <a:pt x="560793" y="465023"/>
                  </a:lnTo>
                  <a:lnTo>
                    <a:pt x="562838" y="475183"/>
                  </a:lnTo>
                  <a:lnTo>
                    <a:pt x="568413" y="483501"/>
                  </a:lnTo>
                  <a:lnTo>
                    <a:pt x="576681" y="489102"/>
                  </a:lnTo>
                  <a:lnTo>
                    <a:pt x="586790" y="491159"/>
                  </a:lnTo>
                  <a:lnTo>
                    <a:pt x="596912" y="489102"/>
                  </a:lnTo>
                  <a:lnTo>
                    <a:pt x="605167" y="483501"/>
                  </a:lnTo>
                  <a:lnTo>
                    <a:pt x="610743" y="475183"/>
                  </a:lnTo>
                  <a:lnTo>
                    <a:pt x="612787" y="465023"/>
                  </a:lnTo>
                  <a:lnTo>
                    <a:pt x="612787" y="324764"/>
                  </a:lnTo>
                  <a:lnTo>
                    <a:pt x="752297" y="324764"/>
                  </a:lnTo>
                  <a:lnTo>
                    <a:pt x="762406" y="322707"/>
                  </a:lnTo>
                  <a:lnTo>
                    <a:pt x="770674" y="317106"/>
                  </a:lnTo>
                  <a:lnTo>
                    <a:pt x="776249" y="308800"/>
                  </a:lnTo>
                  <a:lnTo>
                    <a:pt x="778294" y="298627"/>
                  </a:lnTo>
                  <a:close/>
                </a:path>
                <a:path w="2009139" h="491490">
                  <a:moveTo>
                    <a:pt x="1185164" y="460679"/>
                  </a:moveTo>
                  <a:lnTo>
                    <a:pt x="1179093" y="443382"/>
                  </a:lnTo>
                  <a:lnTo>
                    <a:pt x="1160830" y="435724"/>
                  </a:lnTo>
                  <a:lnTo>
                    <a:pt x="900468" y="439026"/>
                  </a:lnTo>
                  <a:lnTo>
                    <a:pt x="970889" y="363893"/>
                  </a:lnTo>
                  <a:lnTo>
                    <a:pt x="1007884" y="323862"/>
                  </a:lnTo>
                  <a:lnTo>
                    <a:pt x="1042136" y="287959"/>
                  </a:lnTo>
                  <a:lnTo>
                    <a:pt x="1077645" y="248996"/>
                  </a:lnTo>
                  <a:lnTo>
                    <a:pt x="1108722" y="206667"/>
                  </a:lnTo>
                  <a:lnTo>
                    <a:pt x="1129677" y="160680"/>
                  </a:lnTo>
                  <a:lnTo>
                    <a:pt x="1134833" y="110718"/>
                  </a:lnTo>
                  <a:lnTo>
                    <a:pt x="1120533" y="63576"/>
                  </a:lnTo>
                  <a:lnTo>
                    <a:pt x="1113104" y="55499"/>
                  </a:lnTo>
                  <a:lnTo>
                    <a:pt x="1090193" y="30594"/>
                  </a:lnTo>
                  <a:lnTo>
                    <a:pt x="1048372" y="12687"/>
                  </a:lnTo>
                  <a:lnTo>
                    <a:pt x="999591" y="10795"/>
                  </a:lnTo>
                  <a:lnTo>
                    <a:pt x="951992" y="24117"/>
                  </a:lnTo>
                  <a:lnTo>
                    <a:pt x="910932" y="49352"/>
                  </a:lnTo>
                  <a:lnTo>
                    <a:pt x="876744" y="83820"/>
                  </a:lnTo>
                  <a:lnTo>
                    <a:pt x="849757" y="124841"/>
                  </a:lnTo>
                  <a:lnTo>
                    <a:pt x="830287" y="169748"/>
                  </a:lnTo>
                  <a:lnTo>
                    <a:pt x="831888" y="189191"/>
                  </a:lnTo>
                  <a:lnTo>
                    <a:pt x="846582" y="199580"/>
                  </a:lnTo>
                  <a:lnTo>
                    <a:pt x="865225" y="198424"/>
                  </a:lnTo>
                  <a:lnTo>
                    <a:pt x="878687" y="183273"/>
                  </a:lnTo>
                  <a:lnTo>
                    <a:pt x="892492" y="154495"/>
                  </a:lnTo>
                  <a:lnTo>
                    <a:pt x="915047" y="122237"/>
                  </a:lnTo>
                  <a:lnTo>
                    <a:pt x="944016" y="91605"/>
                  </a:lnTo>
                  <a:lnTo>
                    <a:pt x="977036" y="67665"/>
                  </a:lnTo>
                  <a:lnTo>
                    <a:pt x="1011783" y="55499"/>
                  </a:lnTo>
                  <a:lnTo>
                    <a:pt x="1045883" y="60198"/>
                  </a:lnTo>
                  <a:lnTo>
                    <a:pt x="1077023" y="86829"/>
                  </a:lnTo>
                  <a:lnTo>
                    <a:pt x="1087678" y="120408"/>
                  </a:lnTo>
                  <a:lnTo>
                    <a:pt x="1078496" y="157429"/>
                  </a:lnTo>
                  <a:lnTo>
                    <a:pt x="1055890" y="195313"/>
                  </a:lnTo>
                  <a:lnTo>
                    <a:pt x="1026350" y="231444"/>
                  </a:lnTo>
                  <a:lnTo>
                    <a:pt x="996315" y="263258"/>
                  </a:lnTo>
                  <a:lnTo>
                    <a:pt x="972248" y="288150"/>
                  </a:lnTo>
                  <a:lnTo>
                    <a:pt x="898067" y="367944"/>
                  </a:lnTo>
                  <a:lnTo>
                    <a:pt x="823226" y="447217"/>
                  </a:lnTo>
                  <a:lnTo>
                    <a:pt x="816635" y="460565"/>
                  </a:lnTo>
                  <a:lnTo>
                    <a:pt x="818222" y="474751"/>
                  </a:lnTo>
                  <a:lnTo>
                    <a:pt x="826770" y="485952"/>
                  </a:lnTo>
                  <a:lnTo>
                    <a:pt x="841044" y="490372"/>
                  </a:lnTo>
                  <a:lnTo>
                    <a:pt x="1160830" y="486308"/>
                  </a:lnTo>
                  <a:lnTo>
                    <a:pt x="1168387" y="482930"/>
                  </a:lnTo>
                  <a:lnTo>
                    <a:pt x="1179068" y="478155"/>
                  </a:lnTo>
                  <a:lnTo>
                    <a:pt x="1185164" y="460679"/>
                  </a:lnTo>
                  <a:close/>
                </a:path>
                <a:path w="2009139" h="491490">
                  <a:moveTo>
                    <a:pt x="1577327" y="341325"/>
                  </a:moveTo>
                  <a:lnTo>
                    <a:pt x="1575041" y="329971"/>
                  </a:lnTo>
                  <a:lnTo>
                    <a:pt x="1568818" y="320687"/>
                  </a:lnTo>
                  <a:lnTo>
                    <a:pt x="1559598" y="314439"/>
                  </a:lnTo>
                  <a:lnTo>
                    <a:pt x="1548307" y="312140"/>
                  </a:lnTo>
                  <a:lnTo>
                    <a:pt x="1277924" y="312140"/>
                  </a:lnTo>
                  <a:lnTo>
                    <a:pt x="1266634" y="314439"/>
                  </a:lnTo>
                  <a:lnTo>
                    <a:pt x="1257401" y="320687"/>
                  </a:lnTo>
                  <a:lnTo>
                    <a:pt x="1251191" y="329971"/>
                  </a:lnTo>
                  <a:lnTo>
                    <a:pt x="1248905" y="341325"/>
                  </a:lnTo>
                  <a:lnTo>
                    <a:pt x="1251191" y="352679"/>
                  </a:lnTo>
                  <a:lnTo>
                    <a:pt x="1257401" y="361950"/>
                  </a:lnTo>
                  <a:lnTo>
                    <a:pt x="1266634" y="368211"/>
                  </a:lnTo>
                  <a:lnTo>
                    <a:pt x="1277924" y="370497"/>
                  </a:lnTo>
                  <a:lnTo>
                    <a:pt x="1548307" y="370497"/>
                  </a:lnTo>
                  <a:lnTo>
                    <a:pt x="1559598" y="368198"/>
                  </a:lnTo>
                  <a:lnTo>
                    <a:pt x="1568818" y="361911"/>
                  </a:lnTo>
                  <a:lnTo>
                    <a:pt x="1575041" y="352628"/>
                  </a:lnTo>
                  <a:lnTo>
                    <a:pt x="1577327" y="341325"/>
                  </a:lnTo>
                  <a:close/>
                </a:path>
                <a:path w="2009139" h="491490">
                  <a:moveTo>
                    <a:pt x="1577327" y="193179"/>
                  </a:moveTo>
                  <a:lnTo>
                    <a:pt x="1575041" y="181825"/>
                  </a:lnTo>
                  <a:lnTo>
                    <a:pt x="1568818" y="172554"/>
                  </a:lnTo>
                  <a:lnTo>
                    <a:pt x="1559598" y="166293"/>
                  </a:lnTo>
                  <a:lnTo>
                    <a:pt x="1548307" y="164007"/>
                  </a:lnTo>
                  <a:lnTo>
                    <a:pt x="1277924" y="164007"/>
                  </a:lnTo>
                  <a:lnTo>
                    <a:pt x="1266634" y="166293"/>
                  </a:lnTo>
                  <a:lnTo>
                    <a:pt x="1257401" y="172554"/>
                  </a:lnTo>
                  <a:lnTo>
                    <a:pt x="1251191" y="181825"/>
                  </a:lnTo>
                  <a:lnTo>
                    <a:pt x="1248905" y="193179"/>
                  </a:lnTo>
                  <a:lnTo>
                    <a:pt x="1251191" y="204533"/>
                  </a:lnTo>
                  <a:lnTo>
                    <a:pt x="1257401" y="213817"/>
                  </a:lnTo>
                  <a:lnTo>
                    <a:pt x="1266634" y="220065"/>
                  </a:lnTo>
                  <a:lnTo>
                    <a:pt x="1277924" y="222364"/>
                  </a:lnTo>
                  <a:lnTo>
                    <a:pt x="1548307" y="222364"/>
                  </a:lnTo>
                  <a:lnTo>
                    <a:pt x="1559598" y="220065"/>
                  </a:lnTo>
                  <a:lnTo>
                    <a:pt x="1568818" y="213817"/>
                  </a:lnTo>
                  <a:lnTo>
                    <a:pt x="1575041" y="204533"/>
                  </a:lnTo>
                  <a:lnTo>
                    <a:pt x="1577327" y="193179"/>
                  </a:lnTo>
                  <a:close/>
                </a:path>
                <a:path w="2009139" h="491490">
                  <a:moveTo>
                    <a:pt x="2008873" y="239877"/>
                  </a:moveTo>
                  <a:lnTo>
                    <a:pt x="2004174" y="226364"/>
                  </a:lnTo>
                  <a:lnTo>
                    <a:pt x="1990013" y="220218"/>
                  </a:lnTo>
                  <a:lnTo>
                    <a:pt x="1936000" y="220218"/>
                  </a:lnTo>
                  <a:lnTo>
                    <a:pt x="1936000" y="19011"/>
                  </a:lnTo>
                  <a:lnTo>
                    <a:pt x="1929892" y="4762"/>
                  </a:lnTo>
                  <a:lnTo>
                    <a:pt x="1916442" y="0"/>
                  </a:lnTo>
                  <a:lnTo>
                    <a:pt x="1903006" y="4762"/>
                  </a:lnTo>
                  <a:lnTo>
                    <a:pt x="1896897" y="19011"/>
                  </a:lnTo>
                  <a:lnTo>
                    <a:pt x="1896897" y="220218"/>
                  </a:lnTo>
                  <a:lnTo>
                    <a:pt x="1708035" y="220218"/>
                  </a:lnTo>
                  <a:lnTo>
                    <a:pt x="1716087" y="205536"/>
                  </a:lnTo>
                  <a:lnTo>
                    <a:pt x="1740763" y="161594"/>
                  </a:lnTo>
                  <a:lnTo>
                    <a:pt x="1765731" y="117830"/>
                  </a:lnTo>
                  <a:lnTo>
                    <a:pt x="1816100" y="30505"/>
                  </a:lnTo>
                  <a:lnTo>
                    <a:pt x="1817890" y="15176"/>
                  </a:lnTo>
                  <a:lnTo>
                    <a:pt x="1808645" y="4305"/>
                  </a:lnTo>
                  <a:lnTo>
                    <a:pt x="1794662" y="1587"/>
                  </a:lnTo>
                  <a:lnTo>
                    <a:pt x="1782267" y="10795"/>
                  </a:lnTo>
                  <a:lnTo>
                    <a:pt x="1731899" y="98120"/>
                  </a:lnTo>
                  <a:lnTo>
                    <a:pt x="1706918" y="141884"/>
                  </a:lnTo>
                  <a:lnTo>
                    <a:pt x="1682254" y="185826"/>
                  </a:lnTo>
                  <a:lnTo>
                    <a:pt x="1657997" y="230022"/>
                  </a:lnTo>
                  <a:lnTo>
                    <a:pt x="1655521" y="240093"/>
                  </a:lnTo>
                  <a:lnTo>
                    <a:pt x="1658099" y="249631"/>
                  </a:lnTo>
                  <a:lnTo>
                    <a:pt x="1664855" y="256743"/>
                  </a:lnTo>
                  <a:lnTo>
                    <a:pt x="1674926" y="259537"/>
                  </a:lnTo>
                  <a:lnTo>
                    <a:pt x="1896897" y="259537"/>
                  </a:lnTo>
                  <a:lnTo>
                    <a:pt x="1896897" y="465023"/>
                  </a:lnTo>
                  <a:lnTo>
                    <a:pt x="1903006" y="479234"/>
                  </a:lnTo>
                  <a:lnTo>
                    <a:pt x="1916442" y="483984"/>
                  </a:lnTo>
                  <a:lnTo>
                    <a:pt x="1929892" y="479259"/>
                  </a:lnTo>
                  <a:lnTo>
                    <a:pt x="1936000" y="465023"/>
                  </a:lnTo>
                  <a:lnTo>
                    <a:pt x="1936000" y="259537"/>
                  </a:lnTo>
                  <a:lnTo>
                    <a:pt x="1990013" y="259537"/>
                  </a:lnTo>
                  <a:lnTo>
                    <a:pt x="2004148" y="253390"/>
                  </a:lnTo>
                  <a:lnTo>
                    <a:pt x="2005418" y="249732"/>
                  </a:lnTo>
                  <a:lnTo>
                    <a:pt x="2008873" y="239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7620" y="3434816"/>
            <a:ext cx="7657465" cy="138938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algn="ctr">
              <a:lnSpc>
                <a:spcPts val="3360"/>
              </a:lnSpc>
              <a:spcBef>
                <a:spcPts val="765"/>
              </a:spcBef>
            </a:pPr>
            <a:r>
              <a:rPr sz="3350" b="1" spc="-5" dirty="0">
                <a:solidFill>
                  <a:srgbClr val="FFFFFF"/>
                </a:solidFill>
                <a:latin typeface="Arial"/>
                <a:cs typeface="Arial"/>
              </a:rPr>
              <a:t>SAYISAL </a:t>
            </a:r>
            <a:r>
              <a:rPr sz="3350" b="1" spc="-55" dirty="0">
                <a:solidFill>
                  <a:srgbClr val="FFFFFF"/>
                </a:solidFill>
                <a:latin typeface="Arial"/>
                <a:cs typeface="Arial"/>
              </a:rPr>
              <a:t>SORULARDA </a:t>
            </a:r>
            <a:r>
              <a:rPr sz="3350" b="1" spc="-130" dirty="0">
                <a:solidFill>
                  <a:srgbClr val="FFFFFF"/>
                </a:solidFill>
                <a:latin typeface="Arial"/>
                <a:cs typeface="Arial"/>
              </a:rPr>
              <a:t>İŞLEMLERİNİZİ  </a:t>
            </a:r>
            <a:r>
              <a:rPr sz="3350" b="1" spc="40" dirty="0">
                <a:solidFill>
                  <a:srgbClr val="FFFFFF"/>
                </a:solidFill>
                <a:latin typeface="Arial"/>
                <a:cs typeface="Arial"/>
              </a:rPr>
              <a:t>MUTLAKA </a:t>
            </a:r>
            <a:r>
              <a:rPr sz="3350" b="1" spc="-55" dirty="0">
                <a:solidFill>
                  <a:srgbClr val="FFFFFF"/>
                </a:solidFill>
                <a:latin typeface="Arial"/>
                <a:cs typeface="Arial"/>
              </a:rPr>
              <a:t>KALEM </a:t>
            </a:r>
            <a:r>
              <a:rPr sz="3350" b="1" spc="10" dirty="0">
                <a:solidFill>
                  <a:srgbClr val="FFFFFF"/>
                </a:solidFill>
                <a:latin typeface="Arial"/>
                <a:cs typeface="Arial"/>
              </a:rPr>
              <a:t>KULLANARAK  </a:t>
            </a:r>
            <a:r>
              <a:rPr sz="3350" b="1" spc="30" dirty="0">
                <a:solidFill>
                  <a:srgbClr val="FFFFFF"/>
                </a:solidFill>
                <a:latin typeface="Arial"/>
                <a:cs typeface="Arial"/>
              </a:rPr>
              <a:t>YAPIN.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B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1522" y="691613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13428" y="2443428"/>
            <a:ext cx="6172199" cy="7562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34755" y="0"/>
            <a:ext cx="1409700" cy="836294"/>
            <a:chOff x="1534755" y="0"/>
            <a:chExt cx="1409700" cy="836294"/>
          </a:xfrm>
        </p:grpSpPr>
        <p:sp>
          <p:nvSpPr>
            <p:cNvPr id="6" name="object 6"/>
            <p:cNvSpPr/>
            <p:nvPr/>
          </p:nvSpPr>
          <p:spPr>
            <a:xfrm>
              <a:off x="1537325" y="0"/>
              <a:ext cx="1404620" cy="832485"/>
            </a:xfrm>
            <a:custGeom>
              <a:avLst/>
              <a:gdLst/>
              <a:ahLst/>
              <a:cxnLst/>
              <a:rect l="l" t="t" r="r" b="b"/>
              <a:pathLst>
                <a:path w="1404620" h="832485">
                  <a:moveTo>
                    <a:pt x="980148" y="755767"/>
                  </a:moveTo>
                  <a:lnTo>
                    <a:pt x="921713" y="730595"/>
                  </a:lnTo>
                  <a:lnTo>
                    <a:pt x="929161" y="713061"/>
                  </a:lnTo>
                  <a:lnTo>
                    <a:pt x="933286" y="702393"/>
                  </a:lnTo>
                  <a:lnTo>
                    <a:pt x="948588" y="664734"/>
                  </a:lnTo>
                  <a:lnTo>
                    <a:pt x="970376" y="621572"/>
                  </a:lnTo>
                  <a:lnTo>
                    <a:pt x="1013875" y="536599"/>
                  </a:lnTo>
                  <a:lnTo>
                    <a:pt x="1035643" y="493428"/>
                  </a:lnTo>
                  <a:lnTo>
                    <a:pt x="1059987" y="443071"/>
                  </a:lnTo>
                  <a:lnTo>
                    <a:pt x="1082781" y="394812"/>
                  </a:lnTo>
                  <a:lnTo>
                    <a:pt x="1106738" y="345670"/>
                  </a:lnTo>
                  <a:lnTo>
                    <a:pt x="1132401" y="297264"/>
                  </a:lnTo>
                  <a:lnTo>
                    <a:pt x="1156504" y="256482"/>
                  </a:lnTo>
                  <a:lnTo>
                    <a:pt x="1181849" y="217618"/>
                  </a:lnTo>
                  <a:lnTo>
                    <a:pt x="1208047" y="179122"/>
                  </a:lnTo>
                  <a:lnTo>
                    <a:pt x="1252260" y="113815"/>
                  </a:lnTo>
                  <a:lnTo>
                    <a:pt x="1270702" y="87189"/>
                  </a:lnTo>
                  <a:lnTo>
                    <a:pt x="1288952" y="61863"/>
                  </a:lnTo>
                  <a:lnTo>
                    <a:pt x="1307936" y="35470"/>
                  </a:lnTo>
                  <a:lnTo>
                    <a:pt x="1325013" y="12404"/>
                  </a:lnTo>
                  <a:lnTo>
                    <a:pt x="1333691" y="987"/>
                  </a:lnTo>
                  <a:lnTo>
                    <a:pt x="1404574" y="1043"/>
                  </a:lnTo>
                  <a:lnTo>
                    <a:pt x="1381167" y="36593"/>
                  </a:lnTo>
                  <a:lnTo>
                    <a:pt x="1355535" y="73950"/>
                  </a:lnTo>
                  <a:lnTo>
                    <a:pt x="1334126" y="103447"/>
                  </a:lnTo>
                  <a:lnTo>
                    <a:pt x="1324234" y="117162"/>
                  </a:lnTo>
                  <a:lnTo>
                    <a:pt x="1313041" y="134466"/>
                  </a:lnTo>
                  <a:lnTo>
                    <a:pt x="1291778" y="168174"/>
                  </a:lnTo>
                  <a:lnTo>
                    <a:pt x="1280586" y="185478"/>
                  </a:lnTo>
                  <a:lnTo>
                    <a:pt x="1269624" y="201498"/>
                  </a:lnTo>
                  <a:lnTo>
                    <a:pt x="1246423" y="234372"/>
                  </a:lnTo>
                  <a:lnTo>
                    <a:pt x="1235461" y="250392"/>
                  </a:lnTo>
                  <a:lnTo>
                    <a:pt x="1207205" y="296299"/>
                  </a:lnTo>
                  <a:lnTo>
                    <a:pt x="1176897" y="355150"/>
                  </a:lnTo>
                  <a:lnTo>
                    <a:pt x="1155388" y="398431"/>
                  </a:lnTo>
                  <a:lnTo>
                    <a:pt x="1133473" y="442921"/>
                  </a:lnTo>
                  <a:lnTo>
                    <a:pt x="1112757" y="485161"/>
                  </a:lnTo>
                  <a:lnTo>
                    <a:pt x="1082350" y="548118"/>
                  </a:lnTo>
                  <a:lnTo>
                    <a:pt x="1045412" y="624856"/>
                  </a:lnTo>
                  <a:lnTo>
                    <a:pt x="1023593" y="669387"/>
                  </a:lnTo>
                  <a:lnTo>
                    <a:pt x="1012064" y="692077"/>
                  </a:lnTo>
                  <a:lnTo>
                    <a:pt x="999185" y="716951"/>
                  </a:lnTo>
                  <a:lnTo>
                    <a:pt x="989354" y="736224"/>
                  </a:lnTo>
                  <a:lnTo>
                    <a:pt x="980148" y="755767"/>
                  </a:lnTo>
                  <a:close/>
                </a:path>
                <a:path w="1404620" h="832485">
                  <a:moveTo>
                    <a:pt x="1062787" y="776"/>
                  </a:moveTo>
                  <a:lnTo>
                    <a:pt x="1063301" y="615"/>
                  </a:lnTo>
                  <a:lnTo>
                    <a:pt x="1333723" y="945"/>
                  </a:lnTo>
                  <a:lnTo>
                    <a:pt x="1062787" y="776"/>
                  </a:lnTo>
                  <a:close/>
                </a:path>
                <a:path w="1404620" h="832485">
                  <a:moveTo>
                    <a:pt x="326430" y="171336"/>
                  </a:moveTo>
                  <a:lnTo>
                    <a:pt x="262384" y="143747"/>
                  </a:lnTo>
                  <a:lnTo>
                    <a:pt x="269659" y="145498"/>
                  </a:lnTo>
                  <a:lnTo>
                    <a:pt x="276971" y="145882"/>
                  </a:lnTo>
                  <a:lnTo>
                    <a:pt x="284978" y="143800"/>
                  </a:lnTo>
                  <a:lnTo>
                    <a:pt x="291719" y="141172"/>
                  </a:lnTo>
                  <a:lnTo>
                    <a:pt x="298112" y="139778"/>
                  </a:lnTo>
                  <a:lnTo>
                    <a:pt x="305162" y="137284"/>
                  </a:lnTo>
                  <a:lnTo>
                    <a:pt x="311865" y="136023"/>
                  </a:lnTo>
                  <a:lnTo>
                    <a:pt x="395141" y="116582"/>
                  </a:lnTo>
                  <a:lnTo>
                    <a:pt x="437204" y="105662"/>
                  </a:lnTo>
                  <a:lnTo>
                    <a:pt x="478299" y="95707"/>
                  </a:lnTo>
                  <a:lnTo>
                    <a:pt x="508091" y="86415"/>
                  </a:lnTo>
                  <a:lnTo>
                    <a:pt x="566782" y="66064"/>
                  </a:lnTo>
                  <a:lnTo>
                    <a:pt x="693072" y="31964"/>
                  </a:lnTo>
                  <a:lnTo>
                    <a:pt x="789806" y="10024"/>
                  </a:lnTo>
                  <a:lnTo>
                    <a:pt x="830379" y="1228"/>
                  </a:lnTo>
                  <a:lnTo>
                    <a:pt x="832573" y="597"/>
                  </a:lnTo>
                  <a:lnTo>
                    <a:pt x="1062787" y="776"/>
                  </a:lnTo>
                  <a:lnTo>
                    <a:pt x="1046584" y="5859"/>
                  </a:lnTo>
                  <a:lnTo>
                    <a:pt x="1017503" y="15457"/>
                  </a:lnTo>
                  <a:lnTo>
                    <a:pt x="1002710" y="20148"/>
                  </a:lnTo>
                  <a:lnTo>
                    <a:pt x="911897" y="40491"/>
                  </a:lnTo>
                  <a:lnTo>
                    <a:pt x="874119" y="47725"/>
                  </a:lnTo>
                  <a:lnTo>
                    <a:pt x="835683" y="56059"/>
                  </a:lnTo>
                  <a:lnTo>
                    <a:pt x="808172" y="60803"/>
                  </a:lnTo>
                  <a:lnTo>
                    <a:pt x="780004" y="66645"/>
                  </a:lnTo>
                  <a:lnTo>
                    <a:pt x="752183" y="71255"/>
                  </a:lnTo>
                  <a:lnTo>
                    <a:pt x="723704" y="76964"/>
                  </a:lnTo>
                  <a:lnTo>
                    <a:pt x="715579" y="77613"/>
                  </a:lnTo>
                  <a:lnTo>
                    <a:pt x="704234" y="75491"/>
                  </a:lnTo>
                  <a:lnTo>
                    <a:pt x="698915" y="78732"/>
                  </a:lnTo>
                  <a:lnTo>
                    <a:pt x="679562" y="88371"/>
                  </a:lnTo>
                  <a:lnTo>
                    <a:pt x="658924" y="93310"/>
                  </a:lnTo>
                  <a:lnTo>
                    <a:pt x="637703" y="96614"/>
                  </a:lnTo>
                  <a:lnTo>
                    <a:pt x="617102" y="100185"/>
                  </a:lnTo>
                  <a:lnTo>
                    <a:pt x="490054" y="132575"/>
                  </a:lnTo>
                  <a:lnTo>
                    <a:pt x="475198" y="138622"/>
                  </a:lnTo>
                  <a:lnTo>
                    <a:pt x="460767" y="143468"/>
                  </a:lnTo>
                  <a:lnTo>
                    <a:pt x="446413" y="146964"/>
                  </a:lnTo>
                  <a:lnTo>
                    <a:pt x="422863" y="153414"/>
                  </a:lnTo>
                  <a:lnTo>
                    <a:pt x="399545" y="158580"/>
                  </a:lnTo>
                  <a:lnTo>
                    <a:pt x="376496" y="162480"/>
                  </a:lnTo>
                  <a:lnTo>
                    <a:pt x="352751" y="167463"/>
                  </a:lnTo>
                  <a:lnTo>
                    <a:pt x="333403" y="170191"/>
                  </a:lnTo>
                  <a:lnTo>
                    <a:pt x="326430" y="171336"/>
                  </a:lnTo>
                  <a:close/>
                </a:path>
                <a:path w="1404620" h="832485">
                  <a:moveTo>
                    <a:pt x="546952" y="374"/>
                  </a:moveTo>
                  <a:lnTo>
                    <a:pt x="834229" y="120"/>
                  </a:lnTo>
                  <a:lnTo>
                    <a:pt x="832573" y="597"/>
                  </a:lnTo>
                  <a:lnTo>
                    <a:pt x="546952" y="374"/>
                  </a:lnTo>
                  <a:close/>
                </a:path>
                <a:path w="1404620" h="832485">
                  <a:moveTo>
                    <a:pt x="19583" y="601965"/>
                  </a:moveTo>
                  <a:lnTo>
                    <a:pt x="8718" y="590370"/>
                  </a:lnTo>
                  <a:lnTo>
                    <a:pt x="2378" y="571045"/>
                  </a:lnTo>
                  <a:lnTo>
                    <a:pt x="180" y="542442"/>
                  </a:lnTo>
                  <a:lnTo>
                    <a:pt x="0" y="516091"/>
                  </a:lnTo>
                  <a:lnTo>
                    <a:pt x="2918" y="488309"/>
                  </a:lnTo>
                  <a:lnTo>
                    <a:pt x="7504" y="461246"/>
                  </a:lnTo>
                  <a:lnTo>
                    <a:pt x="13845" y="426641"/>
                  </a:lnTo>
                  <a:lnTo>
                    <a:pt x="25248" y="358264"/>
                  </a:lnTo>
                  <a:lnTo>
                    <a:pt x="30658" y="323258"/>
                  </a:lnTo>
                  <a:lnTo>
                    <a:pt x="32883" y="304857"/>
                  </a:lnTo>
                  <a:lnTo>
                    <a:pt x="34489" y="286189"/>
                  </a:lnTo>
                  <a:lnTo>
                    <a:pt x="35939" y="267455"/>
                  </a:lnTo>
                  <a:lnTo>
                    <a:pt x="37700" y="248854"/>
                  </a:lnTo>
                  <a:lnTo>
                    <a:pt x="40813" y="221156"/>
                  </a:lnTo>
                  <a:lnTo>
                    <a:pt x="43964" y="193474"/>
                  </a:lnTo>
                  <a:lnTo>
                    <a:pt x="47696" y="164659"/>
                  </a:lnTo>
                  <a:lnTo>
                    <a:pt x="51041" y="137061"/>
                  </a:lnTo>
                  <a:lnTo>
                    <a:pt x="52766" y="126742"/>
                  </a:lnTo>
                  <a:lnTo>
                    <a:pt x="54685" y="116506"/>
                  </a:lnTo>
                  <a:lnTo>
                    <a:pt x="56527" y="106237"/>
                  </a:lnTo>
                  <a:lnTo>
                    <a:pt x="57517" y="96984"/>
                  </a:lnTo>
                  <a:lnTo>
                    <a:pt x="60604" y="69274"/>
                  </a:lnTo>
                  <a:lnTo>
                    <a:pt x="63072" y="42681"/>
                  </a:lnTo>
                  <a:lnTo>
                    <a:pt x="65307" y="15987"/>
                  </a:lnTo>
                  <a:lnTo>
                    <a:pt x="66713" y="0"/>
                  </a:lnTo>
                  <a:lnTo>
                    <a:pt x="546952" y="374"/>
                  </a:lnTo>
                  <a:lnTo>
                    <a:pt x="123024" y="748"/>
                  </a:lnTo>
                  <a:lnTo>
                    <a:pt x="122114" y="14184"/>
                  </a:lnTo>
                  <a:lnTo>
                    <a:pt x="121010" y="63490"/>
                  </a:lnTo>
                  <a:lnTo>
                    <a:pt x="114195" y="122781"/>
                  </a:lnTo>
                  <a:lnTo>
                    <a:pt x="108576" y="165993"/>
                  </a:lnTo>
                  <a:lnTo>
                    <a:pt x="91796" y="291515"/>
                  </a:lnTo>
                  <a:lnTo>
                    <a:pt x="86874" y="329497"/>
                  </a:lnTo>
                  <a:lnTo>
                    <a:pt x="81217" y="368545"/>
                  </a:lnTo>
                  <a:lnTo>
                    <a:pt x="75791" y="406309"/>
                  </a:lnTo>
                  <a:lnTo>
                    <a:pt x="134802" y="431729"/>
                  </a:lnTo>
                  <a:lnTo>
                    <a:pt x="106489" y="481759"/>
                  </a:lnTo>
                  <a:lnTo>
                    <a:pt x="81979" y="525131"/>
                  </a:lnTo>
                  <a:lnTo>
                    <a:pt x="151398" y="555034"/>
                  </a:lnTo>
                  <a:lnTo>
                    <a:pt x="148146" y="556399"/>
                  </a:lnTo>
                  <a:lnTo>
                    <a:pt x="73073" y="591818"/>
                  </a:lnTo>
                  <a:lnTo>
                    <a:pt x="54462" y="600395"/>
                  </a:lnTo>
                  <a:lnTo>
                    <a:pt x="34741" y="605728"/>
                  </a:lnTo>
                  <a:lnTo>
                    <a:pt x="19583" y="601965"/>
                  </a:lnTo>
                  <a:close/>
                </a:path>
                <a:path w="1404620" h="832485">
                  <a:moveTo>
                    <a:pt x="134802" y="431729"/>
                  </a:moveTo>
                  <a:lnTo>
                    <a:pt x="75791" y="406309"/>
                  </a:lnTo>
                  <a:lnTo>
                    <a:pt x="79041" y="402178"/>
                  </a:lnTo>
                  <a:lnTo>
                    <a:pt x="84035" y="397415"/>
                  </a:lnTo>
                  <a:lnTo>
                    <a:pt x="87877" y="390773"/>
                  </a:lnTo>
                  <a:lnTo>
                    <a:pt x="110501" y="350737"/>
                  </a:lnTo>
                  <a:lnTo>
                    <a:pt x="133048" y="310668"/>
                  </a:lnTo>
                  <a:lnTo>
                    <a:pt x="155750" y="270666"/>
                  </a:lnTo>
                  <a:lnTo>
                    <a:pt x="178840" y="230830"/>
                  </a:lnTo>
                  <a:lnTo>
                    <a:pt x="207091" y="186305"/>
                  </a:lnTo>
                  <a:lnTo>
                    <a:pt x="236081" y="143480"/>
                  </a:lnTo>
                  <a:lnTo>
                    <a:pt x="246985" y="132965"/>
                  </a:lnTo>
                  <a:lnTo>
                    <a:pt x="255493" y="139396"/>
                  </a:lnTo>
                  <a:lnTo>
                    <a:pt x="262384" y="143747"/>
                  </a:lnTo>
                  <a:lnTo>
                    <a:pt x="326430" y="171336"/>
                  </a:lnTo>
                  <a:lnTo>
                    <a:pt x="293893" y="176679"/>
                  </a:lnTo>
                  <a:lnTo>
                    <a:pt x="274041" y="180574"/>
                  </a:lnTo>
                  <a:lnTo>
                    <a:pt x="270230" y="180315"/>
                  </a:lnTo>
                  <a:lnTo>
                    <a:pt x="266979" y="184446"/>
                  </a:lnTo>
                  <a:lnTo>
                    <a:pt x="262991" y="186876"/>
                  </a:lnTo>
                  <a:lnTo>
                    <a:pt x="267038" y="190002"/>
                  </a:lnTo>
                  <a:lnTo>
                    <a:pt x="270819" y="197162"/>
                  </a:lnTo>
                  <a:lnTo>
                    <a:pt x="336156" y="225306"/>
                  </a:lnTo>
                  <a:lnTo>
                    <a:pt x="374398" y="255608"/>
                  </a:lnTo>
                  <a:lnTo>
                    <a:pt x="389019" y="268820"/>
                  </a:lnTo>
                  <a:lnTo>
                    <a:pt x="401765" y="281224"/>
                  </a:lnTo>
                  <a:lnTo>
                    <a:pt x="413737" y="294678"/>
                  </a:lnTo>
                  <a:lnTo>
                    <a:pt x="421268" y="302071"/>
                  </a:lnTo>
                  <a:lnTo>
                    <a:pt x="249217" y="227958"/>
                  </a:lnTo>
                  <a:lnTo>
                    <a:pt x="201795" y="312625"/>
                  </a:lnTo>
                  <a:lnTo>
                    <a:pt x="178048" y="354943"/>
                  </a:lnTo>
                  <a:lnTo>
                    <a:pt x="154258" y="397242"/>
                  </a:lnTo>
                  <a:lnTo>
                    <a:pt x="134802" y="431729"/>
                  </a:lnTo>
                  <a:close/>
                </a:path>
                <a:path w="1404620" h="832485">
                  <a:moveTo>
                    <a:pt x="336156" y="225306"/>
                  </a:moveTo>
                  <a:lnTo>
                    <a:pt x="270819" y="197162"/>
                  </a:lnTo>
                  <a:lnTo>
                    <a:pt x="289978" y="198501"/>
                  </a:lnTo>
                  <a:lnTo>
                    <a:pt x="303820" y="203080"/>
                  </a:lnTo>
                  <a:lnTo>
                    <a:pt x="328488" y="219238"/>
                  </a:lnTo>
                  <a:lnTo>
                    <a:pt x="336156" y="225306"/>
                  </a:lnTo>
                  <a:close/>
                </a:path>
                <a:path w="1404620" h="832485">
                  <a:moveTo>
                    <a:pt x="151398" y="555034"/>
                  </a:moveTo>
                  <a:lnTo>
                    <a:pt x="81979" y="525131"/>
                  </a:lnTo>
                  <a:lnTo>
                    <a:pt x="91900" y="519725"/>
                  </a:lnTo>
                  <a:lnTo>
                    <a:pt x="109032" y="510511"/>
                  </a:lnTo>
                  <a:lnTo>
                    <a:pt x="117288" y="505770"/>
                  </a:lnTo>
                  <a:lnTo>
                    <a:pt x="210583" y="460223"/>
                  </a:lnTo>
                  <a:lnTo>
                    <a:pt x="324253" y="405476"/>
                  </a:lnTo>
                  <a:lnTo>
                    <a:pt x="363724" y="387909"/>
                  </a:lnTo>
                  <a:lnTo>
                    <a:pt x="382976" y="379608"/>
                  </a:lnTo>
                  <a:lnTo>
                    <a:pt x="389695" y="375588"/>
                  </a:lnTo>
                  <a:lnTo>
                    <a:pt x="392498" y="369881"/>
                  </a:lnTo>
                  <a:lnTo>
                    <a:pt x="390496" y="364871"/>
                  </a:lnTo>
                  <a:lnTo>
                    <a:pt x="384811" y="358273"/>
                  </a:lnTo>
                  <a:lnTo>
                    <a:pt x="366678" y="340782"/>
                  </a:lnTo>
                  <a:lnTo>
                    <a:pt x="331070" y="304702"/>
                  </a:lnTo>
                  <a:lnTo>
                    <a:pt x="313440" y="286045"/>
                  </a:lnTo>
                  <a:lnTo>
                    <a:pt x="298062" y="271124"/>
                  </a:lnTo>
                  <a:lnTo>
                    <a:pt x="281949" y="257269"/>
                  </a:lnTo>
                  <a:lnTo>
                    <a:pt x="266028" y="242114"/>
                  </a:lnTo>
                  <a:lnTo>
                    <a:pt x="249217" y="227958"/>
                  </a:lnTo>
                  <a:lnTo>
                    <a:pt x="421268" y="302071"/>
                  </a:lnTo>
                  <a:lnTo>
                    <a:pt x="426289" y="306999"/>
                  </a:lnTo>
                  <a:lnTo>
                    <a:pt x="439268" y="319504"/>
                  </a:lnTo>
                  <a:lnTo>
                    <a:pt x="457615" y="332939"/>
                  </a:lnTo>
                  <a:lnTo>
                    <a:pt x="495781" y="357676"/>
                  </a:lnTo>
                  <a:lnTo>
                    <a:pt x="514128" y="371110"/>
                  </a:lnTo>
                  <a:lnTo>
                    <a:pt x="526192" y="380455"/>
                  </a:lnTo>
                  <a:lnTo>
                    <a:pt x="548851" y="401278"/>
                  </a:lnTo>
                  <a:lnTo>
                    <a:pt x="559445" y="412756"/>
                  </a:lnTo>
                  <a:lnTo>
                    <a:pt x="568725" y="422285"/>
                  </a:lnTo>
                  <a:lnTo>
                    <a:pt x="585971" y="443542"/>
                  </a:lnTo>
                  <a:lnTo>
                    <a:pt x="595484" y="453171"/>
                  </a:lnTo>
                  <a:lnTo>
                    <a:pt x="611586" y="468404"/>
                  </a:lnTo>
                  <a:lnTo>
                    <a:pt x="645260" y="496737"/>
                  </a:lnTo>
                  <a:lnTo>
                    <a:pt x="647943" y="499276"/>
                  </a:lnTo>
                  <a:lnTo>
                    <a:pt x="458673" y="417746"/>
                  </a:lnTo>
                  <a:lnTo>
                    <a:pt x="444754" y="418664"/>
                  </a:lnTo>
                  <a:lnTo>
                    <a:pt x="426696" y="426097"/>
                  </a:lnTo>
                  <a:lnTo>
                    <a:pt x="400997" y="438534"/>
                  </a:lnTo>
                  <a:lnTo>
                    <a:pt x="374715" y="450721"/>
                  </a:lnTo>
                  <a:lnTo>
                    <a:pt x="321804" y="474945"/>
                  </a:lnTo>
                  <a:lnTo>
                    <a:pt x="293592" y="487683"/>
                  </a:lnTo>
                  <a:lnTo>
                    <a:pt x="207604" y="529464"/>
                  </a:lnTo>
                  <a:lnTo>
                    <a:pt x="167657" y="548209"/>
                  </a:lnTo>
                  <a:lnTo>
                    <a:pt x="151398" y="555034"/>
                  </a:lnTo>
                  <a:close/>
                </a:path>
                <a:path w="1404620" h="832485">
                  <a:moveTo>
                    <a:pt x="935850" y="832099"/>
                  </a:moveTo>
                  <a:lnTo>
                    <a:pt x="930473" y="829783"/>
                  </a:lnTo>
                  <a:lnTo>
                    <a:pt x="905983" y="810937"/>
                  </a:lnTo>
                  <a:lnTo>
                    <a:pt x="884299" y="794682"/>
                  </a:lnTo>
                  <a:lnTo>
                    <a:pt x="863118" y="777261"/>
                  </a:lnTo>
                  <a:lnTo>
                    <a:pt x="815541" y="741556"/>
                  </a:lnTo>
                  <a:lnTo>
                    <a:pt x="789107" y="723255"/>
                  </a:lnTo>
                  <a:lnTo>
                    <a:pt x="763253" y="703822"/>
                  </a:lnTo>
                  <a:lnTo>
                    <a:pt x="709679" y="660002"/>
                  </a:lnTo>
                  <a:lnTo>
                    <a:pt x="654317" y="611264"/>
                  </a:lnTo>
                  <a:lnTo>
                    <a:pt x="555176" y="516011"/>
                  </a:lnTo>
                  <a:lnTo>
                    <a:pt x="501335" y="459631"/>
                  </a:lnTo>
                  <a:lnTo>
                    <a:pt x="471050" y="424460"/>
                  </a:lnTo>
                  <a:lnTo>
                    <a:pt x="458673" y="417746"/>
                  </a:lnTo>
                  <a:lnTo>
                    <a:pt x="647943" y="499276"/>
                  </a:lnTo>
                  <a:lnTo>
                    <a:pt x="661362" y="511970"/>
                  </a:lnTo>
                  <a:lnTo>
                    <a:pt x="675659" y="525043"/>
                  </a:lnTo>
                  <a:lnTo>
                    <a:pt x="702783" y="553320"/>
                  </a:lnTo>
                  <a:lnTo>
                    <a:pt x="732472" y="577172"/>
                  </a:lnTo>
                  <a:lnTo>
                    <a:pt x="745310" y="590999"/>
                  </a:lnTo>
                  <a:lnTo>
                    <a:pt x="758729" y="603693"/>
                  </a:lnTo>
                  <a:lnTo>
                    <a:pt x="773619" y="615638"/>
                  </a:lnTo>
                  <a:lnTo>
                    <a:pt x="815642" y="647568"/>
                  </a:lnTo>
                  <a:lnTo>
                    <a:pt x="856040" y="681564"/>
                  </a:lnTo>
                  <a:lnTo>
                    <a:pt x="887850" y="706328"/>
                  </a:lnTo>
                  <a:lnTo>
                    <a:pt x="921713" y="730595"/>
                  </a:lnTo>
                  <a:lnTo>
                    <a:pt x="980148" y="755767"/>
                  </a:lnTo>
                  <a:lnTo>
                    <a:pt x="978524" y="759215"/>
                  </a:lnTo>
                  <a:lnTo>
                    <a:pt x="976807" y="765390"/>
                  </a:lnTo>
                  <a:lnTo>
                    <a:pt x="975944" y="773315"/>
                  </a:lnTo>
                  <a:lnTo>
                    <a:pt x="976090" y="781675"/>
                  </a:lnTo>
                  <a:lnTo>
                    <a:pt x="977899" y="787985"/>
                  </a:lnTo>
                  <a:lnTo>
                    <a:pt x="979418" y="799702"/>
                  </a:lnTo>
                  <a:lnTo>
                    <a:pt x="952057" y="826635"/>
                  </a:lnTo>
                  <a:lnTo>
                    <a:pt x="945601" y="829385"/>
                  </a:lnTo>
                  <a:lnTo>
                    <a:pt x="935850" y="832099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7003" y="0"/>
              <a:ext cx="1405255" cy="831850"/>
            </a:xfrm>
            <a:custGeom>
              <a:avLst/>
              <a:gdLst/>
              <a:ahLst/>
              <a:cxnLst/>
              <a:rect l="l" t="t" r="r" b="b"/>
              <a:pathLst>
                <a:path w="1405255" h="831850">
                  <a:moveTo>
                    <a:pt x="1404895" y="0"/>
                  </a:moveTo>
                  <a:lnTo>
                    <a:pt x="1381340" y="35893"/>
                  </a:lnTo>
                  <a:lnTo>
                    <a:pt x="1355499" y="73740"/>
                  </a:lnTo>
                  <a:lnTo>
                    <a:pt x="1334425" y="102457"/>
                  </a:lnTo>
                  <a:lnTo>
                    <a:pt x="1324165" y="117026"/>
                  </a:lnTo>
                  <a:lnTo>
                    <a:pt x="1313151" y="133914"/>
                  </a:lnTo>
                  <a:lnTo>
                    <a:pt x="1302448" y="150936"/>
                  </a:lnTo>
                  <a:lnTo>
                    <a:pt x="1291744" y="167957"/>
                  </a:lnTo>
                  <a:lnTo>
                    <a:pt x="1280731" y="184845"/>
                  </a:lnTo>
                  <a:lnTo>
                    <a:pt x="1269610" y="201236"/>
                  </a:lnTo>
                  <a:lnTo>
                    <a:pt x="1258150" y="217344"/>
                  </a:lnTo>
                  <a:lnTo>
                    <a:pt x="1246725" y="233375"/>
                  </a:lnTo>
                  <a:lnTo>
                    <a:pt x="1235703" y="249534"/>
                  </a:lnTo>
                  <a:lnTo>
                    <a:pt x="1207143" y="296146"/>
                  </a:lnTo>
                  <a:lnTo>
                    <a:pt x="1176748" y="355199"/>
                  </a:lnTo>
                  <a:lnTo>
                    <a:pt x="1155342" y="398240"/>
                  </a:lnTo>
                  <a:lnTo>
                    <a:pt x="1134091" y="441349"/>
                  </a:lnTo>
                  <a:lnTo>
                    <a:pt x="1112885" y="484568"/>
                  </a:lnTo>
                  <a:lnTo>
                    <a:pt x="1090587" y="530693"/>
                  </a:lnTo>
                  <a:lnTo>
                    <a:pt x="1068406" y="576868"/>
                  </a:lnTo>
                  <a:lnTo>
                    <a:pt x="1046147" y="623010"/>
                  </a:lnTo>
                  <a:lnTo>
                    <a:pt x="1023617" y="669035"/>
                  </a:lnTo>
                  <a:lnTo>
                    <a:pt x="1012251" y="691348"/>
                  </a:lnTo>
                  <a:lnTo>
                    <a:pt x="1000658" y="713654"/>
                  </a:lnTo>
                  <a:lnTo>
                    <a:pt x="989298" y="736060"/>
                  </a:lnTo>
                  <a:lnTo>
                    <a:pt x="978630" y="758673"/>
                  </a:lnTo>
                  <a:lnTo>
                    <a:pt x="976633" y="765497"/>
                  </a:lnTo>
                  <a:lnTo>
                    <a:pt x="975893" y="773138"/>
                  </a:lnTo>
                  <a:lnTo>
                    <a:pt x="976294" y="780903"/>
                  </a:lnTo>
                  <a:lnTo>
                    <a:pt x="977721" y="788102"/>
                  </a:lnTo>
                  <a:lnTo>
                    <a:pt x="979569" y="799057"/>
                  </a:lnTo>
                  <a:lnTo>
                    <a:pt x="978142" y="808327"/>
                  </a:lnTo>
                  <a:lnTo>
                    <a:pt x="973204" y="815717"/>
                  </a:lnTo>
                  <a:lnTo>
                    <a:pt x="964516" y="821034"/>
                  </a:lnTo>
                  <a:lnTo>
                    <a:pt x="958310" y="823631"/>
                  </a:lnTo>
                  <a:lnTo>
                    <a:pt x="952071" y="826306"/>
                  </a:lnTo>
                  <a:lnTo>
                    <a:pt x="945743" y="828759"/>
                  </a:lnTo>
                  <a:lnTo>
                    <a:pt x="939271" y="830692"/>
                  </a:lnTo>
                  <a:lnTo>
                    <a:pt x="935901" y="831684"/>
                  </a:lnTo>
                  <a:lnTo>
                    <a:pt x="930525" y="829368"/>
                  </a:lnTo>
                  <a:lnTo>
                    <a:pt x="927571" y="827118"/>
                  </a:lnTo>
                  <a:lnTo>
                    <a:pt x="905964" y="810684"/>
                  </a:lnTo>
                  <a:lnTo>
                    <a:pt x="884441" y="794057"/>
                  </a:lnTo>
                  <a:lnTo>
                    <a:pt x="862951" y="777353"/>
                  </a:lnTo>
                  <a:lnTo>
                    <a:pt x="841444" y="760687"/>
                  </a:lnTo>
                  <a:lnTo>
                    <a:pt x="815445" y="741483"/>
                  </a:lnTo>
                  <a:lnTo>
                    <a:pt x="789275" y="722571"/>
                  </a:lnTo>
                  <a:lnTo>
                    <a:pt x="763315" y="703383"/>
                  </a:lnTo>
                  <a:lnTo>
                    <a:pt x="709720" y="659612"/>
                  </a:lnTo>
                  <a:lnTo>
                    <a:pt x="654594" y="610323"/>
                  </a:lnTo>
                  <a:lnTo>
                    <a:pt x="608866" y="568122"/>
                  </a:lnTo>
                  <a:lnTo>
                    <a:pt x="572845" y="533143"/>
                  </a:lnTo>
                  <a:lnTo>
                    <a:pt x="555377" y="515246"/>
                  </a:lnTo>
                  <a:lnTo>
                    <a:pt x="537190" y="496726"/>
                  </a:lnTo>
                  <a:lnTo>
                    <a:pt x="519159" y="477951"/>
                  </a:lnTo>
                  <a:lnTo>
                    <a:pt x="501593" y="458736"/>
                  </a:lnTo>
                  <a:lnTo>
                    <a:pt x="484803" y="438892"/>
                  </a:lnTo>
                  <a:lnTo>
                    <a:pt x="471107" y="424033"/>
                  </a:lnTo>
                  <a:lnTo>
                    <a:pt x="458768" y="417228"/>
                  </a:lnTo>
                  <a:lnTo>
                    <a:pt x="444939" y="417940"/>
                  </a:lnTo>
                  <a:lnTo>
                    <a:pt x="426771" y="425627"/>
                  </a:lnTo>
                  <a:lnTo>
                    <a:pt x="400965" y="438313"/>
                  </a:lnTo>
                  <a:lnTo>
                    <a:pt x="374777" y="450283"/>
                  </a:lnTo>
                  <a:lnTo>
                    <a:pt x="322118" y="473920"/>
                  </a:lnTo>
                  <a:lnTo>
                    <a:pt x="264854" y="501561"/>
                  </a:lnTo>
                  <a:lnTo>
                    <a:pt x="236244" y="515437"/>
                  </a:lnTo>
                  <a:lnTo>
                    <a:pt x="207589" y="529202"/>
                  </a:lnTo>
                  <a:lnTo>
                    <a:pt x="187717" y="538447"/>
                  </a:lnTo>
                  <a:lnTo>
                    <a:pt x="167849" y="547465"/>
                  </a:lnTo>
                  <a:lnTo>
                    <a:pt x="148016" y="556406"/>
                  </a:lnTo>
                  <a:lnTo>
                    <a:pt x="128243" y="565419"/>
                  </a:lnTo>
                  <a:lnTo>
                    <a:pt x="109873" y="574074"/>
                  </a:lnTo>
                  <a:lnTo>
                    <a:pt x="91525" y="582784"/>
                  </a:lnTo>
                  <a:lnTo>
                    <a:pt x="73133" y="591383"/>
                  </a:lnTo>
                  <a:lnTo>
                    <a:pt x="54631" y="599706"/>
                  </a:lnTo>
                  <a:lnTo>
                    <a:pt x="34906" y="605050"/>
                  </a:lnTo>
                  <a:lnTo>
                    <a:pt x="19654" y="601505"/>
                  </a:lnTo>
                  <a:lnTo>
                    <a:pt x="8907" y="589635"/>
                  </a:lnTo>
                  <a:lnTo>
                    <a:pt x="2699" y="570003"/>
                  </a:lnTo>
                  <a:lnTo>
                    <a:pt x="0" y="542564"/>
                  </a:lnTo>
                  <a:lnTo>
                    <a:pt x="220" y="515283"/>
                  </a:lnTo>
                  <a:lnTo>
                    <a:pt x="2868" y="488130"/>
                  </a:lnTo>
                  <a:lnTo>
                    <a:pt x="7449" y="461078"/>
                  </a:lnTo>
                  <a:lnTo>
                    <a:pt x="13676" y="426736"/>
                  </a:lnTo>
                  <a:lnTo>
                    <a:pt x="19654" y="392334"/>
                  </a:lnTo>
                  <a:lnTo>
                    <a:pt x="30484" y="323364"/>
                  </a:lnTo>
                  <a:lnTo>
                    <a:pt x="35795" y="267493"/>
                  </a:lnTo>
                  <a:lnTo>
                    <a:pt x="37633" y="248715"/>
                  </a:lnTo>
                  <a:lnTo>
                    <a:pt x="44220" y="192583"/>
                  </a:lnTo>
                  <a:lnTo>
                    <a:pt x="51251" y="136277"/>
                  </a:lnTo>
                  <a:lnTo>
                    <a:pt x="54672" y="116240"/>
                  </a:lnTo>
                  <a:lnTo>
                    <a:pt x="56419" y="106192"/>
                  </a:lnTo>
                  <a:lnTo>
                    <a:pt x="57783" y="96070"/>
                  </a:lnTo>
                  <a:lnTo>
                    <a:pt x="60546" y="69113"/>
                  </a:lnTo>
                  <a:lnTo>
                    <a:pt x="63142" y="42221"/>
                  </a:lnTo>
                  <a:lnTo>
                    <a:pt x="65473" y="15306"/>
                  </a:lnTo>
                  <a:lnTo>
                    <a:pt x="66586" y="0"/>
                  </a:lnTo>
                </a:path>
                <a:path w="1405255" h="831850">
                  <a:moveTo>
                    <a:pt x="1063438" y="0"/>
                  </a:moveTo>
                  <a:lnTo>
                    <a:pt x="1059048" y="1405"/>
                  </a:lnTo>
                  <a:lnTo>
                    <a:pt x="1046687" y="5323"/>
                  </a:lnTo>
                  <a:lnTo>
                    <a:pt x="1032245" y="9948"/>
                  </a:lnTo>
                  <a:lnTo>
                    <a:pt x="988041" y="23080"/>
                  </a:lnTo>
                  <a:lnTo>
                    <a:pt x="950117" y="31508"/>
                  </a:lnTo>
                  <a:lnTo>
                    <a:pt x="912137" y="39637"/>
                  </a:lnTo>
                  <a:lnTo>
                    <a:pt x="874069" y="47544"/>
                  </a:lnTo>
                  <a:lnTo>
                    <a:pt x="835879" y="55307"/>
                  </a:lnTo>
                  <a:lnTo>
                    <a:pt x="780105" y="66114"/>
                  </a:lnTo>
                  <a:lnTo>
                    <a:pt x="723977" y="76034"/>
                  </a:lnTo>
                  <a:lnTo>
                    <a:pt x="715405" y="77719"/>
                  </a:lnTo>
                  <a:lnTo>
                    <a:pt x="704532" y="74502"/>
                  </a:lnTo>
                  <a:lnTo>
                    <a:pt x="698737" y="78850"/>
                  </a:lnTo>
                  <a:lnTo>
                    <a:pt x="679454" y="88326"/>
                  </a:lnTo>
                  <a:lnTo>
                    <a:pt x="658978" y="92888"/>
                  </a:lnTo>
                  <a:lnTo>
                    <a:pt x="638016" y="95591"/>
                  </a:lnTo>
                  <a:lnTo>
                    <a:pt x="617274" y="99489"/>
                  </a:lnTo>
                  <a:lnTo>
                    <a:pt x="589108" y="106643"/>
                  </a:lnTo>
                  <a:lnTo>
                    <a:pt x="560914" y="113648"/>
                  </a:lnTo>
                  <a:lnTo>
                    <a:pt x="532686" y="120730"/>
                  </a:lnTo>
                  <a:lnTo>
                    <a:pt x="504420" y="128116"/>
                  </a:lnTo>
                  <a:lnTo>
                    <a:pt x="489893" y="132652"/>
                  </a:lnTo>
                  <a:lnTo>
                    <a:pt x="475421" y="137807"/>
                  </a:lnTo>
                  <a:lnTo>
                    <a:pt x="460905" y="142851"/>
                  </a:lnTo>
                  <a:lnTo>
                    <a:pt x="423092" y="152587"/>
                  </a:lnTo>
                  <a:lnTo>
                    <a:pt x="376474" y="162235"/>
                  </a:lnTo>
                  <a:lnTo>
                    <a:pt x="333380" y="169948"/>
                  </a:lnTo>
                  <a:lnTo>
                    <a:pt x="293985" y="176169"/>
                  </a:lnTo>
                  <a:lnTo>
                    <a:pt x="274343" y="179578"/>
                  </a:lnTo>
                  <a:lnTo>
                    <a:pt x="270146" y="180214"/>
                  </a:lnTo>
                  <a:lnTo>
                    <a:pt x="266951" y="184216"/>
                  </a:lnTo>
                  <a:lnTo>
                    <a:pt x="263048" y="186445"/>
                  </a:lnTo>
                  <a:lnTo>
                    <a:pt x="266888" y="190055"/>
                  </a:lnTo>
                  <a:lnTo>
                    <a:pt x="270724" y="197085"/>
                  </a:lnTo>
                  <a:lnTo>
                    <a:pt x="274744" y="196861"/>
                  </a:lnTo>
                  <a:lnTo>
                    <a:pt x="316434" y="210213"/>
                  </a:lnTo>
                  <a:lnTo>
                    <a:pt x="343765" y="231267"/>
                  </a:lnTo>
                  <a:lnTo>
                    <a:pt x="359105" y="243344"/>
                  </a:lnTo>
                  <a:lnTo>
                    <a:pt x="374299" y="255542"/>
                  </a:lnTo>
                  <a:lnTo>
                    <a:pt x="389178" y="268153"/>
                  </a:lnTo>
                  <a:lnTo>
                    <a:pt x="401875" y="280673"/>
                  </a:lnTo>
                  <a:lnTo>
                    <a:pt x="413984" y="293810"/>
                  </a:lnTo>
                  <a:lnTo>
                    <a:pt x="426270" y="306748"/>
                  </a:lnTo>
                  <a:lnTo>
                    <a:pt x="439499" y="318672"/>
                  </a:lnTo>
                  <a:lnTo>
                    <a:pt x="457769" y="332286"/>
                  </a:lnTo>
                  <a:lnTo>
                    <a:pt x="476672" y="345073"/>
                  </a:lnTo>
                  <a:lnTo>
                    <a:pt x="495641" y="357705"/>
                  </a:lnTo>
                  <a:lnTo>
                    <a:pt x="514111" y="370855"/>
                  </a:lnTo>
                  <a:lnTo>
                    <a:pt x="548840" y="401008"/>
                  </a:lnTo>
                  <a:lnTo>
                    <a:pt x="577263" y="432707"/>
                  </a:lnTo>
                  <a:lnTo>
                    <a:pt x="585942" y="443312"/>
                  </a:lnTo>
                  <a:lnTo>
                    <a:pt x="595320" y="453256"/>
                  </a:lnTo>
                  <a:lnTo>
                    <a:pt x="611672" y="467908"/>
                  </a:lnTo>
                  <a:lnTo>
                    <a:pt x="628457" y="482196"/>
                  </a:lnTo>
                  <a:lnTo>
                    <a:pt x="645241" y="496484"/>
                  </a:lnTo>
                  <a:lnTo>
                    <a:pt x="661593" y="511136"/>
                  </a:lnTo>
                  <a:lnTo>
                    <a:pt x="675588" y="524909"/>
                  </a:lnTo>
                  <a:lnTo>
                    <a:pt x="689079" y="539108"/>
                  </a:lnTo>
                  <a:lnTo>
                    <a:pt x="702913" y="552721"/>
                  </a:lnTo>
                  <a:lnTo>
                    <a:pt x="717940" y="564739"/>
                  </a:lnTo>
                  <a:lnTo>
                    <a:pt x="732432" y="576970"/>
                  </a:lnTo>
                  <a:lnTo>
                    <a:pt x="745442" y="590396"/>
                  </a:lnTo>
                  <a:lnTo>
                    <a:pt x="758597" y="603701"/>
                  </a:lnTo>
                  <a:lnTo>
                    <a:pt x="773521" y="615568"/>
                  </a:lnTo>
                  <a:lnTo>
                    <a:pt x="795005" y="630865"/>
                  </a:lnTo>
                  <a:lnTo>
                    <a:pt x="815529" y="647535"/>
                  </a:lnTo>
                  <a:lnTo>
                    <a:pt x="855984" y="681399"/>
                  </a:lnTo>
                  <a:lnTo>
                    <a:pt x="888105" y="705440"/>
                  </a:lnTo>
                  <a:lnTo>
                    <a:pt x="904780" y="717474"/>
                  </a:lnTo>
                  <a:lnTo>
                    <a:pt x="921910" y="729841"/>
                  </a:lnTo>
                  <a:lnTo>
                    <a:pt x="928127" y="715408"/>
                  </a:lnTo>
                  <a:lnTo>
                    <a:pt x="933234" y="702217"/>
                  </a:lnTo>
                  <a:lnTo>
                    <a:pt x="938209" y="689014"/>
                  </a:lnTo>
                  <a:lnTo>
                    <a:pt x="943383" y="675989"/>
                  </a:lnTo>
                  <a:lnTo>
                    <a:pt x="949089" y="663330"/>
                  </a:lnTo>
                  <a:lnTo>
                    <a:pt x="970576" y="620813"/>
                  </a:lnTo>
                  <a:lnTo>
                    <a:pt x="992328" y="578318"/>
                  </a:lnTo>
                  <a:lnTo>
                    <a:pt x="1014081" y="535823"/>
                  </a:lnTo>
                  <a:lnTo>
                    <a:pt x="1035568" y="493305"/>
                  </a:lnTo>
                  <a:lnTo>
                    <a:pt x="1059477" y="443848"/>
                  </a:lnTo>
                  <a:lnTo>
                    <a:pt x="1082904" y="394230"/>
                  </a:lnTo>
                  <a:lnTo>
                    <a:pt x="1106918" y="344956"/>
                  </a:lnTo>
                  <a:lnTo>
                    <a:pt x="1132588" y="296533"/>
                  </a:lnTo>
                  <a:lnTo>
                    <a:pt x="1156427" y="256365"/>
                  </a:lnTo>
                  <a:lnTo>
                    <a:pt x="1181926" y="217141"/>
                  </a:lnTo>
                  <a:lnTo>
                    <a:pt x="1208246" y="178363"/>
                  </a:lnTo>
                  <a:lnTo>
                    <a:pt x="1234544" y="139529"/>
                  </a:lnTo>
                  <a:lnTo>
                    <a:pt x="1270674" y="86958"/>
                  </a:lnTo>
                  <a:lnTo>
                    <a:pt x="1307912" y="35230"/>
                  </a:lnTo>
                  <a:lnTo>
                    <a:pt x="1325095" y="11917"/>
                  </a:lnTo>
                  <a:lnTo>
                    <a:pt x="1334003" y="0"/>
                  </a:lnTo>
                </a:path>
                <a:path w="1405255" h="831850">
                  <a:moveTo>
                    <a:pt x="75994" y="405542"/>
                  </a:moveTo>
                  <a:lnTo>
                    <a:pt x="79188" y="401541"/>
                  </a:lnTo>
                  <a:lnTo>
                    <a:pt x="84334" y="396424"/>
                  </a:lnTo>
                  <a:lnTo>
                    <a:pt x="87826" y="390596"/>
                  </a:lnTo>
                  <a:lnTo>
                    <a:pt x="110477" y="350497"/>
                  </a:lnTo>
                  <a:lnTo>
                    <a:pt x="133035" y="310403"/>
                  </a:lnTo>
                  <a:lnTo>
                    <a:pt x="155714" y="270454"/>
                  </a:lnTo>
                  <a:lnTo>
                    <a:pt x="178731" y="230787"/>
                  </a:lnTo>
                  <a:lnTo>
                    <a:pt x="192579" y="208314"/>
                  </a:lnTo>
                  <a:lnTo>
                    <a:pt x="206965" y="186302"/>
                  </a:lnTo>
                  <a:lnTo>
                    <a:pt x="221627" y="164501"/>
                  </a:lnTo>
                  <a:lnTo>
                    <a:pt x="236306" y="142661"/>
                  </a:lnTo>
                  <a:lnTo>
                    <a:pt x="241513" y="135127"/>
                  </a:lnTo>
                  <a:lnTo>
                    <a:pt x="247189" y="132194"/>
                  </a:lnTo>
                  <a:lnTo>
                    <a:pt x="255459" y="139179"/>
                  </a:lnTo>
                  <a:lnTo>
                    <a:pt x="262402" y="143407"/>
                  </a:lnTo>
                  <a:lnTo>
                    <a:pt x="269625" y="145281"/>
                  </a:lnTo>
                  <a:lnTo>
                    <a:pt x="277181" y="145099"/>
                  </a:lnTo>
                  <a:lnTo>
                    <a:pt x="285127" y="143159"/>
                  </a:lnTo>
                  <a:lnTo>
                    <a:pt x="291692" y="140938"/>
                  </a:lnTo>
                  <a:lnTo>
                    <a:pt x="298362" y="138900"/>
                  </a:lnTo>
                  <a:lnTo>
                    <a:pt x="305154" y="137006"/>
                  </a:lnTo>
                  <a:lnTo>
                    <a:pt x="312085" y="135217"/>
                  </a:lnTo>
                  <a:lnTo>
                    <a:pt x="353674" y="125397"/>
                  </a:lnTo>
                  <a:lnTo>
                    <a:pt x="395401" y="115682"/>
                  </a:lnTo>
                  <a:lnTo>
                    <a:pt x="437074" y="105668"/>
                  </a:lnTo>
                  <a:lnTo>
                    <a:pt x="478497" y="94951"/>
                  </a:lnTo>
                  <a:lnTo>
                    <a:pt x="508252" y="85747"/>
                  </a:lnTo>
                  <a:lnTo>
                    <a:pt x="537625" y="75507"/>
                  </a:lnTo>
                  <a:lnTo>
                    <a:pt x="566964" y="65344"/>
                  </a:lnTo>
                  <a:lnTo>
                    <a:pt x="644680" y="43763"/>
                  </a:lnTo>
                  <a:lnTo>
                    <a:pt x="692957" y="31935"/>
                  </a:lnTo>
                  <a:lnTo>
                    <a:pt x="741378" y="20627"/>
                  </a:lnTo>
                  <a:lnTo>
                    <a:pt x="789870" y="9579"/>
                  </a:lnTo>
                  <a:lnTo>
                    <a:pt x="830458" y="748"/>
                  </a:lnTo>
                  <a:lnTo>
                    <a:pt x="834154" y="0"/>
                  </a:lnTo>
                </a:path>
                <a:path w="1405255" h="831850">
                  <a:moveTo>
                    <a:pt x="123219" y="0"/>
                  </a:moveTo>
                  <a:lnTo>
                    <a:pt x="121973" y="14216"/>
                  </a:lnTo>
                  <a:lnTo>
                    <a:pt x="122025" y="30386"/>
                  </a:lnTo>
                  <a:lnTo>
                    <a:pt x="121890" y="46567"/>
                  </a:lnTo>
                  <a:lnTo>
                    <a:pt x="114297" y="122248"/>
                  </a:lnTo>
                  <a:lnTo>
                    <a:pt x="108606" y="165627"/>
                  </a:lnTo>
                  <a:lnTo>
                    <a:pt x="102759" y="208939"/>
                  </a:lnTo>
                  <a:lnTo>
                    <a:pt x="96913" y="252251"/>
                  </a:lnTo>
                  <a:lnTo>
                    <a:pt x="91921" y="290928"/>
                  </a:lnTo>
                  <a:lnTo>
                    <a:pt x="86719" y="329561"/>
                  </a:lnTo>
                  <a:lnTo>
                    <a:pt x="81384" y="367861"/>
                  </a:lnTo>
                  <a:lnTo>
                    <a:pt x="75994" y="405542"/>
                  </a:lnTo>
                </a:path>
                <a:path w="1405255" h="831850">
                  <a:moveTo>
                    <a:pt x="82112" y="524526"/>
                  </a:moveTo>
                  <a:lnTo>
                    <a:pt x="91930" y="519360"/>
                  </a:lnTo>
                  <a:lnTo>
                    <a:pt x="100789" y="514606"/>
                  </a:lnTo>
                  <a:lnTo>
                    <a:pt x="109061" y="510149"/>
                  </a:lnTo>
                  <a:lnTo>
                    <a:pt x="117116" y="505873"/>
                  </a:lnTo>
                  <a:lnTo>
                    <a:pt x="163866" y="482755"/>
                  </a:lnTo>
                  <a:lnTo>
                    <a:pt x="210678" y="459708"/>
                  </a:lnTo>
                  <a:lnTo>
                    <a:pt x="257611" y="436806"/>
                  </a:lnTo>
                  <a:lnTo>
                    <a:pt x="304726" y="414120"/>
                  </a:lnTo>
                  <a:lnTo>
                    <a:pt x="343926" y="396541"/>
                  </a:lnTo>
                  <a:lnTo>
                    <a:pt x="363593" y="387918"/>
                  </a:lnTo>
                  <a:lnTo>
                    <a:pt x="383126" y="378962"/>
                  </a:lnTo>
                  <a:lnTo>
                    <a:pt x="390004" y="374576"/>
                  </a:lnTo>
                  <a:lnTo>
                    <a:pt x="392331" y="369972"/>
                  </a:lnTo>
                  <a:lnTo>
                    <a:pt x="390460" y="364659"/>
                  </a:lnTo>
                  <a:lnTo>
                    <a:pt x="384738" y="358146"/>
                  </a:lnTo>
                  <a:lnTo>
                    <a:pt x="366796" y="340213"/>
                  </a:lnTo>
                  <a:lnTo>
                    <a:pt x="349065" y="322003"/>
                  </a:lnTo>
                  <a:lnTo>
                    <a:pt x="313392" y="285860"/>
                  </a:lnTo>
                  <a:lnTo>
                    <a:pt x="282124" y="256565"/>
                  </a:lnTo>
                  <a:lnTo>
                    <a:pt x="265956" y="241984"/>
                  </a:lnTo>
                  <a:lnTo>
                    <a:pt x="249483" y="227044"/>
                  </a:lnTo>
                  <a:lnTo>
                    <a:pt x="225735" y="269483"/>
                  </a:lnTo>
                  <a:lnTo>
                    <a:pt x="202035" y="311772"/>
                  </a:lnTo>
                  <a:lnTo>
                    <a:pt x="178321" y="354012"/>
                  </a:lnTo>
                  <a:lnTo>
                    <a:pt x="154533" y="396305"/>
                  </a:lnTo>
                  <a:lnTo>
                    <a:pt x="130610" y="438754"/>
                  </a:lnTo>
                  <a:lnTo>
                    <a:pt x="106490" y="481461"/>
                  </a:lnTo>
                  <a:lnTo>
                    <a:pt x="82112" y="524526"/>
                  </a:lnTo>
                </a:path>
              </a:pathLst>
            </a:custGeom>
            <a:ln w="4496">
              <a:solidFill>
                <a:srgbClr val="F9A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428603" y="482944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4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38767"/>
            <a:ext cx="390525" cy="754380"/>
          </a:xfrm>
          <a:custGeom>
            <a:avLst/>
            <a:gdLst/>
            <a:ahLst/>
            <a:cxnLst/>
            <a:rect l="l" t="t" r="r" b="b"/>
            <a:pathLst>
              <a:path w="390525" h="754379">
                <a:moveTo>
                  <a:pt x="0" y="754044"/>
                </a:moveTo>
                <a:lnTo>
                  <a:pt x="0" y="3638"/>
                </a:lnTo>
                <a:lnTo>
                  <a:pt x="7041" y="0"/>
                </a:lnTo>
                <a:lnTo>
                  <a:pt x="45788" y="66766"/>
                </a:lnTo>
                <a:lnTo>
                  <a:pt x="52039" y="116804"/>
                </a:lnTo>
                <a:lnTo>
                  <a:pt x="54457" y="167752"/>
                </a:lnTo>
                <a:lnTo>
                  <a:pt x="53838" y="219068"/>
                </a:lnTo>
                <a:lnTo>
                  <a:pt x="50974" y="270212"/>
                </a:lnTo>
                <a:lnTo>
                  <a:pt x="201166" y="270212"/>
                </a:lnTo>
                <a:lnTo>
                  <a:pt x="134944" y="316763"/>
                </a:lnTo>
                <a:lnTo>
                  <a:pt x="180808" y="320387"/>
                </a:lnTo>
                <a:lnTo>
                  <a:pt x="226473" y="325638"/>
                </a:lnTo>
                <a:lnTo>
                  <a:pt x="271742" y="332821"/>
                </a:lnTo>
                <a:lnTo>
                  <a:pt x="316415" y="342246"/>
                </a:lnTo>
                <a:lnTo>
                  <a:pt x="360294" y="354222"/>
                </a:lnTo>
                <a:lnTo>
                  <a:pt x="389324" y="399989"/>
                </a:lnTo>
                <a:lnTo>
                  <a:pt x="92482" y="399989"/>
                </a:lnTo>
                <a:lnTo>
                  <a:pt x="123072" y="435484"/>
                </a:lnTo>
                <a:lnTo>
                  <a:pt x="154914" y="469610"/>
                </a:lnTo>
                <a:lnTo>
                  <a:pt x="180610" y="494031"/>
                </a:lnTo>
                <a:lnTo>
                  <a:pt x="30936" y="494031"/>
                </a:lnTo>
                <a:lnTo>
                  <a:pt x="26847" y="544162"/>
                </a:lnTo>
                <a:lnTo>
                  <a:pt x="22577" y="594648"/>
                </a:lnTo>
                <a:lnTo>
                  <a:pt x="17974" y="644268"/>
                </a:lnTo>
                <a:lnTo>
                  <a:pt x="12671" y="694106"/>
                </a:lnTo>
                <a:lnTo>
                  <a:pt x="6445" y="743711"/>
                </a:lnTo>
                <a:lnTo>
                  <a:pt x="0" y="754044"/>
                </a:lnTo>
                <a:close/>
              </a:path>
              <a:path w="390525" h="754379">
                <a:moveTo>
                  <a:pt x="201166" y="270212"/>
                </a:moveTo>
                <a:lnTo>
                  <a:pt x="50974" y="270212"/>
                </a:lnTo>
                <a:lnTo>
                  <a:pt x="92488" y="239518"/>
                </a:lnTo>
                <a:lnTo>
                  <a:pt x="134422" y="209396"/>
                </a:lnTo>
                <a:lnTo>
                  <a:pt x="176814" y="179966"/>
                </a:lnTo>
                <a:lnTo>
                  <a:pt x="219702" y="151349"/>
                </a:lnTo>
                <a:lnTo>
                  <a:pt x="263125" y="123664"/>
                </a:lnTo>
                <a:lnTo>
                  <a:pt x="293010" y="119405"/>
                </a:lnTo>
                <a:lnTo>
                  <a:pt x="317335" y="136027"/>
                </a:lnTo>
                <a:lnTo>
                  <a:pt x="327198" y="162610"/>
                </a:lnTo>
                <a:lnTo>
                  <a:pt x="313697" y="188239"/>
                </a:lnTo>
                <a:lnTo>
                  <a:pt x="269598" y="221171"/>
                </a:lnTo>
                <a:lnTo>
                  <a:pt x="224976" y="253382"/>
                </a:lnTo>
                <a:lnTo>
                  <a:pt x="201166" y="270212"/>
                </a:lnTo>
                <a:close/>
              </a:path>
              <a:path w="390525" h="754379">
                <a:moveTo>
                  <a:pt x="336598" y="439173"/>
                </a:moveTo>
                <a:lnTo>
                  <a:pt x="288263" y="427785"/>
                </a:lnTo>
                <a:lnTo>
                  <a:pt x="239654" y="418339"/>
                </a:lnTo>
                <a:lnTo>
                  <a:pt x="190800" y="410667"/>
                </a:lnTo>
                <a:lnTo>
                  <a:pt x="141732" y="404606"/>
                </a:lnTo>
                <a:lnTo>
                  <a:pt x="92482" y="399989"/>
                </a:lnTo>
                <a:lnTo>
                  <a:pt x="389324" y="399989"/>
                </a:lnTo>
                <a:lnTo>
                  <a:pt x="389954" y="408453"/>
                </a:lnTo>
                <a:lnTo>
                  <a:pt x="371565" y="434363"/>
                </a:lnTo>
                <a:lnTo>
                  <a:pt x="336598" y="439173"/>
                </a:lnTo>
                <a:close/>
              </a:path>
              <a:path w="390525" h="754379">
                <a:moveTo>
                  <a:pt x="243454" y="656233"/>
                </a:moveTo>
                <a:lnTo>
                  <a:pt x="168173" y="623567"/>
                </a:lnTo>
                <a:lnTo>
                  <a:pt x="130738" y="594648"/>
                </a:lnTo>
                <a:lnTo>
                  <a:pt x="95676" y="563027"/>
                </a:lnTo>
                <a:lnTo>
                  <a:pt x="62554" y="529292"/>
                </a:lnTo>
                <a:lnTo>
                  <a:pt x="30936" y="494031"/>
                </a:lnTo>
                <a:lnTo>
                  <a:pt x="180610" y="494031"/>
                </a:lnTo>
                <a:lnTo>
                  <a:pt x="188573" y="501599"/>
                </a:lnTo>
                <a:lnTo>
                  <a:pt x="224614" y="530684"/>
                </a:lnTo>
                <a:lnTo>
                  <a:pt x="263602" y="556098"/>
                </a:lnTo>
                <a:lnTo>
                  <a:pt x="287114" y="582542"/>
                </a:lnTo>
                <a:lnTo>
                  <a:pt x="288077" y="613990"/>
                </a:lnTo>
                <a:lnTo>
                  <a:pt x="271766" y="641525"/>
                </a:lnTo>
                <a:lnTo>
                  <a:pt x="243454" y="656233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21300" y="427757"/>
            <a:ext cx="109010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SINAVLA </a:t>
            </a:r>
            <a:r>
              <a:rPr sz="6000" b="1" spc="-10" dirty="0">
                <a:latin typeface="Noto Sans"/>
                <a:cs typeface="Noto Sans"/>
              </a:rPr>
              <a:t>İ</a:t>
            </a:r>
            <a:r>
              <a:rPr sz="6000" spc="-10" dirty="0"/>
              <a:t>LG</a:t>
            </a:r>
            <a:r>
              <a:rPr sz="6000" b="1" spc="-10" dirty="0">
                <a:latin typeface="Noto Sans"/>
                <a:cs typeface="Noto Sans"/>
              </a:rPr>
              <a:t>İ</a:t>
            </a:r>
            <a:r>
              <a:rPr sz="6000" spc="-10" dirty="0"/>
              <a:t>L</a:t>
            </a:r>
            <a:r>
              <a:rPr sz="6000" b="1" spc="-10" dirty="0">
                <a:latin typeface="Noto Sans"/>
                <a:cs typeface="Noto Sans"/>
              </a:rPr>
              <a:t>İ</a:t>
            </a:r>
            <a:r>
              <a:rPr sz="6000" b="1" spc="-655" dirty="0">
                <a:latin typeface="Noto Sans"/>
                <a:cs typeface="Noto Sans"/>
              </a:rPr>
              <a:t> </a:t>
            </a:r>
            <a:r>
              <a:rPr sz="6000" b="1" spc="105" dirty="0">
                <a:latin typeface="Noto Sans"/>
                <a:cs typeface="Noto Sans"/>
              </a:rPr>
              <a:t>Şİ</a:t>
            </a:r>
            <a:r>
              <a:rPr sz="6000" spc="105" dirty="0"/>
              <a:t>KAYETLER</a:t>
            </a:r>
            <a:endParaRPr sz="6000">
              <a:latin typeface="Noto Sans"/>
              <a:cs typeface="Noto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324" y="1869772"/>
            <a:ext cx="85622" cy="8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93752" y="1711513"/>
            <a:ext cx="798512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96439" algn="l"/>
                <a:tab pos="3404870" algn="l"/>
                <a:tab pos="6138545" algn="l"/>
              </a:tabLst>
            </a:pPr>
            <a:r>
              <a:rPr sz="2150" spc="-50" dirty="0">
                <a:latin typeface="Verdana"/>
                <a:cs typeface="Verdana"/>
              </a:rPr>
              <a:t>GÖRDÜ</a:t>
            </a:r>
            <a:r>
              <a:rPr sz="2150" b="1" spc="-50" dirty="0">
                <a:latin typeface="Noto Sans"/>
                <a:cs typeface="Noto Sans"/>
              </a:rPr>
              <a:t>Ğ</a:t>
            </a:r>
            <a:r>
              <a:rPr sz="2150" spc="-50" dirty="0">
                <a:latin typeface="Verdana"/>
                <a:cs typeface="Verdana"/>
              </a:rPr>
              <a:t>ÜM	</a:t>
            </a:r>
            <a:r>
              <a:rPr sz="2150" spc="-10" dirty="0">
                <a:latin typeface="Verdana"/>
                <a:cs typeface="Verdana"/>
              </a:rPr>
              <a:t>CEVABI	</a:t>
            </a:r>
            <a:r>
              <a:rPr sz="2150" b="1" spc="10" dirty="0">
                <a:latin typeface="Noto Sans"/>
                <a:cs typeface="Noto Sans"/>
              </a:rPr>
              <a:t>İŞ</a:t>
            </a:r>
            <a:r>
              <a:rPr sz="2150" spc="10" dirty="0">
                <a:latin typeface="Verdana"/>
                <a:cs typeface="Verdana"/>
              </a:rPr>
              <a:t>ARETL</a:t>
            </a:r>
            <a:r>
              <a:rPr sz="2150" b="1" spc="10" dirty="0">
                <a:latin typeface="Noto Sans"/>
                <a:cs typeface="Noto Sans"/>
              </a:rPr>
              <a:t>İ</a:t>
            </a:r>
            <a:r>
              <a:rPr sz="2150" spc="10" dirty="0">
                <a:latin typeface="Verdana"/>
                <a:cs typeface="Verdana"/>
              </a:rPr>
              <a:t>YORUM,	</a:t>
            </a:r>
            <a:r>
              <a:rPr sz="2150" spc="-35" dirty="0">
                <a:latin typeface="Verdana"/>
                <a:cs typeface="Verdana"/>
              </a:rPr>
              <a:t>D</a:t>
            </a:r>
            <a:r>
              <a:rPr sz="2150" b="1" spc="-35" dirty="0">
                <a:latin typeface="Noto Sans"/>
                <a:cs typeface="Noto Sans"/>
              </a:rPr>
              <a:t>İĞ</a:t>
            </a:r>
            <a:r>
              <a:rPr sz="2150" spc="-35" dirty="0">
                <a:latin typeface="Verdana"/>
                <a:cs typeface="Verdana"/>
              </a:rPr>
              <a:t>ERLER</a:t>
            </a:r>
            <a:r>
              <a:rPr sz="2150" b="1" spc="-35" dirty="0">
                <a:latin typeface="Noto Sans"/>
                <a:cs typeface="Noto Sans"/>
              </a:rPr>
              <a:t>İ</a:t>
            </a:r>
            <a:r>
              <a:rPr sz="2150" spc="-35" dirty="0">
                <a:latin typeface="Verdana"/>
                <a:cs typeface="Verdana"/>
              </a:rPr>
              <a:t>NE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4148" y="1663565"/>
            <a:ext cx="1971675" cy="779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  <a:tabLst>
                <a:tab pos="830580" algn="l"/>
              </a:tabLst>
            </a:pPr>
            <a:r>
              <a:rPr sz="2150" b="1" spc="-15" dirty="0">
                <a:latin typeface="Noto Sans"/>
                <a:cs typeface="Noto Sans"/>
              </a:rPr>
              <a:t>İ</a:t>
            </a:r>
            <a:r>
              <a:rPr sz="2150" spc="-15" dirty="0">
                <a:latin typeface="Verdana"/>
                <a:cs typeface="Verdana"/>
              </a:rPr>
              <a:t>LK	</a:t>
            </a:r>
            <a:r>
              <a:rPr sz="2150" spc="-60" dirty="0">
                <a:latin typeface="Verdana"/>
                <a:cs typeface="Verdana"/>
              </a:rPr>
              <a:t>DO</a:t>
            </a:r>
            <a:r>
              <a:rPr sz="2150" b="1" spc="-60" dirty="0">
                <a:latin typeface="Noto Sans"/>
                <a:cs typeface="Noto Sans"/>
              </a:rPr>
              <a:t>Ğ</a:t>
            </a:r>
            <a:r>
              <a:rPr sz="2150" spc="-60" dirty="0">
                <a:latin typeface="Verdana"/>
                <a:cs typeface="Verdana"/>
              </a:rPr>
              <a:t>RU  </a:t>
            </a:r>
            <a:r>
              <a:rPr sz="2150" spc="-85" dirty="0">
                <a:latin typeface="Verdana"/>
                <a:cs typeface="Verdana"/>
              </a:rPr>
              <a:t>B</a:t>
            </a:r>
            <a:r>
              <a:rPr sz="2150" spc="180" dirty="0">
                <a:latin typeface="Verdana"/>
                <a:cs typeface="Verdana"/>
              </a:rPr>
              <a:t>A</a:t>
            </a:r>
            <a:r>
              <a:rPr sz="2150" spc="-114" dirty="0">
                <a:latin typeface="Verdana"/>
                <a:cs typeface="Verdana"/>
              </a:rPr>
              <a:t>K</a:t>
            </a:r>
            <a:r>
              <a:rPr sz="2150" spc="65" dirty="0">
                <a:latin typeface="Verdana"/>
                <a:cs typeface="Verdana"/>
              </a:rPr>
              <a:t>M</a:t>
            </a:r>
            <a:r>
              <a:rPr sz="2150" spc="-355" dirty="0">
                <a:latin typeface="Verdana"/>
                <a:cs typeface="Verdana"/>
              </a:rPr>
              <a:t>I</a:t>
            </a:r>
            <a:r>
              <a:rPr sz="2150" spc="155" dirty="0">
                <a:latin typeface="Verdana"/>
                <a:cs typeface="Verdana"/>
              </a:rPr>
              <a:t>Y</a:t>
            </a:r>
            <a:r>
              <a:rPr sz="2150" spc="-25" dirty="0">
                <a:latin typeface="Verdana"/>
                <a:cs typeface="Verdana"/>
              </a:rPr>
              <a:t>O</a:t>
            </a:r>
            <a:r>
              <a:rPr sz="2150" spc="-135" dirty="0">
                <a:latin typeface="Verdana"/>
                <a:cs typeface="Verdana"/>
              </a:rPr>
              <a:t>R</a:t>
            </a:r>
            <a:r>
              <a:rPr sz="2150" spc="-10" dirty="0">
                <a:latin typeface="Verdana"/>
                <a:cs typeface="Verdana"/>
              </a:rPr>
              <a:t>U</a:t>
            </a:r>
            <a:r>
              <a:rPr sz="2150" spc="65" dirty="0">
                <a:latin typeface="Verdana"/>
                <a:cs typeface="Verdana"/>
              </a:rPr>
              <a:t>M</a:t>
            </a:r>
            <a:r>
              <a:rPr sz="2150" spc="-275" dirty="0">
                <a:latin typeface="Verdana"/>
                <a:cs typeface="Verdana"/>
              </a:rPr>
              <a:t>.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2324" y="2999986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324" y="3753462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2324" y="4883676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2324" y="6013890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2324" y="6767366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324" y="7520842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2324" y="8274318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2324" y="9027794"/>
            <a:ext cx="85622" cy="8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24148" y="2841728"/>
            <a:ext cx="10153015" cy="6382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spc="-40" dirty="0">
                <a:latin typeface="Verdana"/>
                <a:cs typeface="Verdana"/>
              </a:rPr>
              <a:t>UZUN </a:t>
            </a:r>
            <a:r>
              <a:rPr sz="2150" spc="-80" dirty="0">
                <a:latin typeface="Verdana"/>
                <a:cs typeface="Verdana"/>
              </a:rPr>
              <a:t>SORULARI </a:t>
            </a:r>
            <a:r>
              <a:rPr sz="2150" spc="-50" dirty="0">
                <a:latin typeface="Verdana"/>
                <a:cs typeface="Verdana"/>
              </a:rPr>
              <a:t>H</a:t>
            </a:r>
            <a:r>
              <a:rPr sz="2150" b="1" spc="-50" dirty="0">
                <a:latin typeface="Noto Sans"/>
                <a:cs typeface="Noto Sans"/>
              </a:rPr>
              <a:t>İ</a:t>
            </a:r>
            <a:r>
              <a:rPr sz="2150" spc="-50" dirty="0">
                <a:latin typeface="Verdana"/>
                <a:cs typeface="Verdana"/>
              </a:rPr>
              <a:t>Ç</a:t>
            </a:r>
            <a:r>
              <a:rPr sz="2150" spc="-515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OKUMUYORUM.</a:t>
            </a:r>
            <a:endParaRPr sz="21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  <a:tabLst>
                <a:tab pos="1449705" algn="l"/>
                <a:tab pos="3638550" algn="l"/>
                <a:tab pos="4566285" algn="l"/>
                <a:tab pos="5191760" algn="l"/>
                <a:tab pos="7338695" algn="l"/>
                <a:tab pos="9077960" algn="l"/>
              </a:tabLst>
            </a:pPr>
            <a:r>
              <a:rPr sz="2150" spc="-215" dirty="0">
                <a:latin typeface="Verdana"/>
                <a:cs typeface="Verdana"/>
              </a:rPr>
              <a:t>S</a:t>
            </a:r>
            <a:r>
              <a:rPr sz="2150" spc="-355" dirty="0">
                <a:latin typeface="Verdana"/>
                <a:cs typeface="Verdana"/>
              </a:rPr>
              <a:t>I</a:t>
            </a:r>
            <a:r>
              <a:rPr sz="2150" spc="-55" dirty="0">
                <a:latin typeface="Verdana"/>
                <a:cs typeface="Verdana"/>
              </a:rPr>
              <a:t>N</a:t>
            </a:r>
            <a:r>
              <a:rPr sz="2150" spc="180" dirty="0">
                <a:latin typeface="Verdana"/>
                <a:cs typeface="Verdana"/>
              </a:rPr>
              <a:t>A</a:t>
            </a:r>
            <a:r>
              <a:rPr sz="2150" spc="215" dirty="0">
                <a:latin typeface="Verdana"/>
                <a:cs typeface="Verdana"/>
              </a:rPr>
              <a:t>V</a:t>
            </a:r>
            <a:r>
              <a:rPr sz="2150" spc="-140" dirty="0">
                <a:latin typeface="Verdana"/>
                <a:cs typeface="Verdana"/>
              </a:rPr>
              <a:t>D</a:t>
            </a:r>
            <a:r>
              <a:rPr sz="2150" spc="180" dirty="0">
                <a:latin typeface="Verdana"/>
                <a:cs typeface="Verdana"/>
              </a:rPr>
              <a:t>A	</a:t>
            </a:r>
            <a:r>
              <a:rPr sz="2150" spc="-40" dirty="0">
                <a:latin typeface="Verdana"/>
                <a:cs typeface="Verdana"/>
              </a:rPr>
              <a:t>Ç</a:t>
            </a:r>
            <a:r>
              <a:rPr sz="2150" spc="-25" dirty="0">
                <a:latin typeface="Verdana"/>
                <a:cs typeface="Verdana"/>
              </a:rPr>
              <a:t>Ö</a:t>
            </a:r>
            <a:r>
              <a:rPr sz="2150" spc="-90" dirty="0">
                <a:latin typeface="Verdana"/>
                <a:cs typeface="Verdana"/>
              </a:rPr>
              <a:t>Z</a:t>
            </a:r>
            <a:r>
              <a:rPr sz="2150" spc="15" dirty="0">
                <a:latin typeface="Verdana"/>
                <a:cs typeface="Verdana"/>
              </a:rPr>
              <a:t>E</a:t>
            </a:r>
            <a:r>
              <a:rPr sz="2150" spc="65" dirty="0">
                <a:latin typeface="Verdana"/>
                <a:cs typeface="Verdana"/>
              </a:rPr>
              <a:t>M</a:t>
            </a:r>
            <a:r>
              <a:rPr sz="2150" spc="15" dirty="0">
                <a:latin typeface="Verdana"/>
                <a:cs typeface="Verdana"/>
              </a:rPr>
              <a:t>E</a:t>
            </a:r>
            <a:r>
              <a:rPr sz="2150" spc="-140" dirty="0">
                <a:latin typeface="Verdana"/>
                <a:cs typeface="Verdana"/>
              </a:rPr>
              <a:t>D</a:t>
            </a:r>
            <a:r>
              <a:rPr sz="2150" b="1" dirty="0">
                <a:latin typeface="Noto Sans"/>
                <a:cs typeface="Noto Sans"/>
              </a:rPr>
              <a:t>İ</a:t>
            </a:r>
            <a:r>
              <a:rPr sz="2150" b="1" spc="5" dirty="0">
                <a:latin typeface="Noto Sans"/>
                <a:cs typeface="Noto Sans"/>
              </a:rPr>
              <a:t>Ğ</a:t>
            </a:r>
            <a:r>
              <a:rPr sz="2150" b="1" dirty="0">
                <a:latin typeface="Noto Sans"/>
                <a:cs typeface="Noto Sans"/>
              </a:rPr>
              <a:t>İ</a:t>
            </a:r>
            <a:r>
              <a:rPr sz="2150" spc="65" dirty="0">
                <a:latin typeface="Verdana"/>
                <a:cs typeface="Verdana"/>
              </a:rPr>
              <a:t>M	</a:t>
            </a:r>
            <a:r>
              <a:rPr sz="2150" spc="-215" dirty="0">
                <a:latin typeface="Verdana"/>
                <a:cs typeface="Verdana"/>
              </a:rPr>
              <a:t>S</a:t>
            </a:r>
            <a:r>
              <a:rPr sz="2150" spc="-25" dirty="0">
                <a:latin typeface="Verdana"/>
                <a:cs typeface="Verdana"/>
              </a:rPr>
              <a:t>O</a:t>
            </a:r>
            <a:r>
              <a:rPr sz="2150" spc="-135" dirty="0">
                <a:latin typeface="Verdana"/>
                <a:cs typeface="Verdana"/>
              </a:rPr>
              <a:t>R</a:t>
            </a:r>
            <a:r>
              <a:rPr sz="2150" spc="-10" dirty="0">
                <a:latin typeface="Verdana"/>
                <a:cs typeface="Verdana"/>
              </a:rPr>
              <a:t>U	</a:t>
            </a:r>
            <a:r>
              <a:rPr sz="2150" b="1" dirty="0">
                <a:latin typeface="Noto Sans"/>
                <a:cs typeface="Noto Sans"/>
              </a:rPr>
              <a:t>İ</a:t>
            </a:r>
            <a:r>
              <a:rPr sz="2150" spc="65" dirty="0">
                <a:latin typeface="Verdana"/>
                <a:cs typeface="Verdana"/>
              </a:rPr>
              <a:t>L</a:t>
            </a:r>
            <a:r>
              <a:rPr sz="2150" spc="15" dirty="0">
                <a:latin typeface="Verdana"/>
                <a:cs typeface="Verdana"/>
              </a:rPr>
              <a:t>E	</a:t>
            </a:r>
            <a:r>
              <a:rPr sz="2150" spc="-114" dirty="0">
                <a:latin typeface="Verdana"/>
                <a:cs typeface="Verdana"/>
              </a:rPr>
              <a:t>K</a:t>
            </a:r>
            <a:r>
              <a:rPr sz="2150" spc="180" dirty="0">
                <a:latin typeface="Verdana"/>
                <a:cs typeface="Verdana"/>
              </a:rPr>
              <a:t>A</a:t>
            </a:r>
            <a:r>
              <a:rPr sz="2150" spc="-135" dirty="0">
                <a:latin typeface="Verdana"/>
                <a:cs typeface="Verdana"/>
              </a:rPr>
              <a:t>R</a:t>
            </a:r>
            <a:r>
              <a:rPr sz="2150" b="1" dirty="0">
                <a:latin typeface="Noto Sans"/>
                <a:cs typeface="Noto Sans"/>
              </a:rPr>
              <a:t>Ş</a:t>
            </a:r>
            <a:r>
              <a:rPr sz="2150" spc="-355" dirty="0">
                <a:latin typeface="Verdana"/>
                <a:cs typeface="Verdana"/>
              </a:rPr>
              <a:t>I</a:t>
            </a:r>
            <a:r>
              <a:rPr sz="2150" spc="65" dirty="0">
                <a:latin typeface="Verdana"/>
                <a:cs typeface="Verdana"/>
              </a:rPr>
              <a:t>L</a:t>
            </a:r>
            <a:r>
              <a:rPr sz="2150" spc="180" dirty="0">
                <a:latin typeface="Verdana"/>
                <a:cs typeface="Verdana"/>
              </a:rPr>
              <a:t>A</a:t>
            </a:r>
            <a:r>
              <a:rPr sz="2150" b="1" dirty="0">
                <a:latin typeface="Noto Sans"/>
                <a:cs typeface="Noto Sans"/>
              </a:rPr>
              <a:t>Ş</a:t>
            </a:r>
            <a:r>
              <a:rPr sz="2150" spc="-355" dirty="0">
                <a:latin typeface="Verdana"/>
                <a:cs typeface="Verdana"/>
              </a:rPr>
              <a:t>I</a:t>
            </a:r>
            <a:r>
              <a:rPr sz="2150" spc="-55" dirty="0">
                <a:latin typeface="Verdana"/>
                <a:cs typeface="Verdana"/>
              </a:rPr>
              <a:t>N</a:t>
            </a:r>
            <a:r>
              <a:rPr sz="2150" spc="-40" dirty="0">
                <a:latin typeface="Verdana"/>
                <a:cs typeface="Verdana"/>
              </a:rPr>
              <a:t>C</a:t>
            </a:r>
            <a:r>
              <a:rPr sz="2150" spc="180" dirty="0">
                <a:latin typeface="Verdana"/>
                <a:cs typeface="Verdana"/>
              </a:rPr>
              <a:t>A	</a:t>
            </a:r>
            <a:r>
              <a:rPr sz="2150" spc="-215" dirty="0">
                <a:latin typeface="Verdana"/>
                <a:cs typeface="Verdana"/>
              </a:rPr>
              <a:t>S</a:t>
            </a:r>
            <a:r>
              <a:rPr sz="2150" b="1" dirty="0">
                <a:latin typeface="Noto Sans"/>
                <a:cs typeface="Noto Sans"/>
              </a:rPr>
              <a:t>İ</a:t>
            </a:r>
            <a:r>
              <a:rPr sz="2150" spc="-55" dirty="0">
                <a:latin typeface="Verdana"/>
                <a:cs typeface="Verdana"/>
              </a:rPr>
              <a:t>N</a:t>
            </a:r>
            <a:r>
              <a:rPr sz="2150" b="1" dirty="0">
                <a:latin typeface="Noto Sans"/>
                <a:cs typeface="Noto Sans"/>
              </a:rPr>
              <a:t>İ</a:t>
            </a:r>
            <a:r>
              <a:rPr sz="2150" spc="-135" dirty="0">
                <a:latin typeface="Verdana"/>
                <a:cs typeface="Verdana"/>
              </a:rPr>
              <a:t>R</a:t>
            </a:r>
            <a:r>
              <a:rPr sz="2150" spc="65" dirty="0">
                <a:latin typeface="Verdana"/>
                <a:cs typeface="Verdana"/>
              </a:rPr>
              <a:t>L</a:t>
            </a:r>
            <a:r>
              <a:rPr sz="2150" spc="15" dirty="0">
                <a:latin typeface="Verdana"/>
                <a:cs typeface="Verdana"/>
              </a:rPr>
              <a:t>E</a:t>
            </a:r>
            <a:r>
              <a:rPr sz="2150" spc="-55" dirty="0">
                <a:latin typeface="Verdana"/>
                <a:cs typeface="Verdana"/>
              </a:rPr>
              <a:t>N</a:t>
            </a:r>
            <a:r>
              <a:rPr sz="2150" b="1" dirty="0">
                <a:latin typeface="Noto Sans"/>
                <a:cs typeface="Noto Sans"/>
              </a:rPr>
              <a:t>İ</a:t>
            </a:r>
            <a:r>
              <a:rPr sz="2150" spc="65" dirty="0">
                <a:latin typeface="Verdana"/>
                <a:cs typeface="Verdana"/>
              </a:rPr>
              <a:t>P	</a:t>
            </a:r>
            <a:r>
              <a:rPr sz="2150" spc="-215" dirty="0">
                <a:latin typeface="Verdana"/>
                <a:cs typeface="Verdana"/>
              </a:rPr>
              <a:t>S</a:t>
            </a:r>
            <a:r>
              <a:rPr sz="2150" spc="-355" dirty="0">
                <a:latin typeface="Verdana"/>
                <a:cs typeface="Verdana"/>
              </a:rPr>
              <a:t>I</a:t>
            </a:r>
            <a:r>
              <a:rPr sz="2150" spc="-55" dirty="0">
                <a:latin typeface="Verdana"/>
                <a:cs typeface="Verdana"/>
              </a:rPr>
              <a:t>N</a:t>
            </a:r>
            <a:r>
              <a:rPr sz="2150" spc="180" dirty="0">
                <a:latin typeface="Verdana"/>
                <a:cs typeface="Verdana"/>
              </a:rPr>
              <a:t>A</a:t>
            </a:r>
            <a:r>
              <a:rPr sz="2150" spc="215" dirty="0">
                <a:latin typeface="Verdana"/>
                <a:cs typeface="Verdana"/>
              </a:rPr>
              <a:t>V</a:t>
            </a:r>
            <a:r>
              <a:rPr sz="2150" spc="120" dirty="0">
                <a:latin typeface="Verdana"/>
                <a:cs typeface="Verdana"/>
              </a:rPr>
              <a:t>A  </a:t>
            </a:r>
            <a:r>
              <a:rPr sz="2150" spc="-55" dirty="0">
                <a:latin typeface="Verdana"/>
                <a:cs typeface="Verdana"/>
              </a:rPr>
              <a:t>KÜSÜYORUM.</a:t>
            </a:r>
            <a:endParaRPr sz="21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Verdana"/>
              <a:cs typeface="Verdana"/>
            </a:endParaRPr>
          </a:p>
          <a:p>
            <a:pPr marL="12700" marR="6350">
              <a:lnSpc>
                <a:spcPct val="114999"/>
              </a:lnSpc>
            </a:pPr>
            <a:r>
              <a:rPr sz="2150" spc="30" dirty="0">
                <a:latin typeface="Verdana"/>
                <a:cs typeface="Verdana"/>
              </a:rPr>
              <a:t>K</a:t>
            </a:r>
            <a:r>
              <a:rPr sz="2150" b="1" spc="30" dirty="0">
                <a:latin typeface="Noto Sans"/>
                <a:cs typeface="Noto Sans"/>
              </a:rPr>
              <a:t>İ</a:t>
            </a:r>
            <a:r>
              <a:rPr sz="2150" spc="30" dirty="0">
                <a:latin typeface="Verdana"/>
                <a:cs typeface="Verdana"/>
              </a:rPr>
              <a:t>TAPÇIKTA </a:t>
            </a:r>
            <a:r>
              <a:rPr sz="2150" b="1" spc="25" dirty="0">
                <a:latin typeface="Noto Sans"/>
                <a:cs typeface="Noto Sans"/>
              </a:rPr>
              <a:t>İŞ</a:t>
            </a:r>
            <a:r>
              <a:rPr sz="2150" spc="25" dirty="0">
                <a:latin typeface="Verdana"/>
                <a:cs typeface="Verdana"/>
              </a:rPr>
              <a:t>ARETLED</a:t>
            </a:r>
            <a:r>
              <a:rPr sz="2150" b="1" spc="25" dirty="0">
                <a:latin typeface="Noto Sans"/>
                <a:cs typeface="Noto Sans"/>
              </a:rPr>
              <a:t>İĞİ</a:t>
            </a:r>
            <a:r>
              <a:rPr sz="2150" spc="25" dirty="0">
                <a:latin typeface="Verdana"/>
                <a:cs typeface="Verdana"/>
              </a:rPr>
              <a:t>M </a:t>
            </a:r>
            <a:r>
              <a:rPr sz="2150" spc="20" dirty="0">
                <a:latin typeface="Verdana"/>
                <a:cs typeface="Verdana"/>
              </a:rPr>
              <a:t>BÜTÜN </a:t>
            </a:r>
            <a:r>
              <a:rPr sz="2150" spc="-85" dirty="0">
                <a:latin typeface="Verdana"/>
                <a:cs typeface="Verdana"/>
              </a:rPr>
              <a:t>SORULARI</a:t>
            </a:r>
            <a:r>
              <a:rPr lang="tr-TR" sz="2150" spc="-85" dirty="0">
                <a:latin typeface="Verdana"/>
                <a:cs typeface="Verdana"/>
              </a:rPr>
              <a:t> </a:t>
            </a:r>
            <a:r>
              <a:rPr sz="2150" spc="-85" dirty="0">
                <a:latin typeface="Verdana"/>
                <a:cs typeface="Verdana"/>
              </a:rPr>
              <a:t>SINAVIN </a:t>
            </a:r>
            <a:r>
              <a:rPr sz="2150" spc="-30" dirty="0">
                <a:latin typeface="Verdana"/>
                <a:cs typeface="Verdana"/>
              </a:rPr>
              <a:t>SONUNA </a:t>
            </a:r>
            <a:r>
              <a:rPr sz="2150" spc="-95" dirty="0">
                <a:latin typeface="Verdana"/>
                <a:cs typeface="Verdana"/>
              </a:rPr>
              <a:t>DO</a:t>
            </a:r>
            <a:r>
              <a:rPr sz="2150" b="1" spc="-95" dirty="0">
                <a:latin typeface="Noto Sans"/>
                <a:cs typeface="Noto Sans"/>
              </a:rPr>
              <a:t>Ğ</a:t>
            </a:r>
            <a:r>
              <a:rPr sz="2150" spc="-95" dirty="0">
                <a:latin typeface="Verdana"/>
                <a:cs typeface="Verdana"/>
              </a:rPr>
              <a:t>RU,  </a:t>
            </a:r>
            <a:r>
              <a:rPr sz="2150" spc="70" dirty="0">
                <a:latin typeface="Verdana"/>
                <a:cs typeface="Verdana"/>
              </a:rPr>
              <a:t>TOPLU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25" dirty="0">
                <a:latin typeface="Verdana"/>
                <a:cs typeface="Verdana"/>
              </a:rPr>
              <a:t>OLARAK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50" dirty="0">
                <a:latin typeface="Verdana"/>
                <a:cs typeface="Verdana"/>
              </a:rPr>
              <a:t>OPT</a:t>
            </a:r>
            <a:r>
              <a:rPr sz="2150" b="1" spc="50" dirty="0">
                <a:latin typeface="Noto Sans"/>
                <a:cs typeface="Noto Sans"/>
              </a:rPr>
              <a:t>İĞ</a:t>
            </a:r>
            <a:r>
              <a:rPr sz="2150" spc="50" dirty="0">
                <a:latin typeface="Verdana"/>
                <a:cs typeface="Verdana"/>
              </a:rPr>
              <a:t>E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GEÇ</a:t>
            </a:r>
            <a:r>
              <a:rPr sz="2150" b="1" spc="-45" dirty="0">
                <a:latin typeface="Noto Sans"/>
                <a:cs typeface="Noto Sans"/>
              </a:rPr>
              <a:t>İ</a:t>
            </a:r>
            <a:r>
              <a:rPr sz="2150" spc="-45" dirty="0">
                <a:latin typeface="Verdana"/>
                <a:cs typeface="Verdana"/>
              </a:rPr>
              <a:t>R</a:t>
            </a:r>
            <a:r>
              <a:rPr sz="2150" b="1" spc="-45" dirty="0">
                <a:latin typeface="Noto Sans"/>
                <a:cs typeface="Noto Sans"/>
              </a:rPr>
              <a:t>İ</a:t>
            </a:r>
            <a:r>
              <a:rPr sz="2150" spc="-45" dirty="0">
                <a:latin typeface="Verdana"/>
                <a:cs typeface="Verdana"/>
              </a:rPr>
              <a:t>YORUM.</a:t>
            </a:r>
            <a:endParaRPr sz="2150" dirty="0">
              <a:latin typeface="Verdana"/>
              <a:cs typeface="Verdana"/>
            </a:endParaRPr>
          </a:p>
          <a:p>
            <a:pPr marL="12700" marR="1677670">
              <a:lnSpc>
                <a:spcPts val="5930"/>
              </a:lnSpc>
              <a:spcBef>
                <a:spcPts val="760"/>
              </a:spcBef>
            </a:pPr>
            <a:r>
              <a:rPr sz="2150" spc="-30" dirty="0">
                <a:latin typeface="Verdana"/>
                <a:cs typeface="Verdana"/>
              </a:rPr>
              <a:t>GENELDE</a:t>
            </a:r>
            <a:r>
              <a:rPr sz="2150" spc="-215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D</a:t>
            </a:r>
            <a:r>
              <a:rPr sz="2150" b="1" spc="-5" dirty="0">
                <a:latin typeface="Noto Sans"/>
                <a:cs typeface="Noto Sans"/>
              </a:rPr>
              <a:t>İ</a:t>
            </a:r>
            <a:r>
              <a:rPr sz="2150" spc="-5" dirty="0">
                <a:latin typeface="Verdana"/>
                <a:cs typeface="Verdana"/>
              </a:rPr>
              <a:t>KKATS</a:t>
            </a:r>
            <a:r>
              <a:rPr sz="2150" b="1" spc="-5" dirty="0">
                <a:latin typeface="Noto Sans"/>
                <a:cs typeface="Noto Sans"/>
              </a:rPr>
              <a:t>İ</a:t>
            </a:r>
            <a:r>
              <a:rPr sz="2150" spc="-5" dirty="0">
                <a:latin typeface="Verdana"/>
                <a:cs typeface="Verdana"/>
              </a:rPr>
              <a:t>ZL</a:t>
            </a:r>
            <a:r>
              <a:rPr sz="2150" b="1" spc="-5" dirty="0">
                <a:latin typeface="Noto Sans"/>
                <a:cs typeface="Noto Sans"/>
              </a:rPr>
              <a:t>İ</a:t>
            </a:r>
            <a:r>
              <a:rPr sz="2150" spc="-5" dirty="0">
                <a:latin typeface="Verdana"/>
                <a:cs typeface="Verdana"/>
              </a:rPr>
              <a:t>KTEN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DOLAYI</a:t>
            </a:r>
            <a:r>
              <a:rPr sz="2150" spc="-215" dirty="0">
                <a:latin typeface="Verdana"/>
                <a:cs typeface="Verdana"/>
              </a:rPr>
              <a:t> </a:t>
            </a:r>
            <a:r>
              <a:rPr sz="2150" spc="-60" dirty="0">
                <a:latin typeface="Verdana"/>
                <a:cs typeface="Verdana"/>
              </a:rPr>
              <a:t>ÇOK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-95" dirty="0">
                <a:latin typeface="Verdana"/>
                <a:cs typeface="Verdana"/>
              </a:rPr>
              <a:t>SORU</a:t>
            </a:r>
            <a:r>
              <a:rPr sz="2150" spc="-215" dirty="0">
                <a:latin typeface="Verdana"/>
                <a:cs typeface="Verdana"/>
              </a:rPr>
              <a:t> </a:t>
            </a:r>
            <a:r>
              <a:rPr sz="2150" spc="-85" dirty="0">
                <a:latin typeface="Verdana"/>
                <a:cs typeface="Verdana"/>
              </a:rPr>
              <a:t>KAÇIRIYORUM!  </a:t>
            </a:r>
            <a:r>
              <a:rPr sz="2150" spc="-15" dirty="0">
                <a:latin typeface="Verdana"/>
                <a:cs typeface="Verdana"/>
              </a:rPr>
              <a:t>ZAMANI</a:t>
            </a:r>
            <a:r>
              <a:rPr sz="2150" spc="-215" dirty="0">
                <a:latin typeface="Verdana"/>
                <a:cs typeface="Verdana"/>
              </a:rPr>
              <a:t> </a:t>
            </a:r>
            <a:r>
              <a:rPr sz="2150" spc="40" dirty="0">
                <a:latin typeface="Verdana"/>
                <a:cs typeface="Verdana"/>
              </a:rPr>
              <a:t>YET</a:t>
            </a:r>
            <a:r>
              <a:rPr sz="2150" b="1" spc="40" dirty="0">
                <a:latin typeface="Noto Sans"/>
                <a:cs typeface="Noto Sans"/>
              </a:rPr>
              <a:t>İŞ</a:t>
            </a:r>
            <a:r>
              <a:rPr sz="2150" spc="40" dirty="0">
                <a:latin typeface="Verdana"/>
                <a:cs typeface="Verdana"/>
              </a:rPr>
              <a:t>T</a:t>
            </a:r>
            <a:r>
              <a:rPr sz="2150" b="1" spc="40" dirty="0">
                <a:latin typeface="Noto Sans"/>
                <a:cs typeface="Noto Sans"/>
              </a:rPr>
              <a:t>İ</a:t>
            </a:r>
            <a:r>
              <a:rPr sz="2150" spc="40" dirty="0">
                <a:latin typeface="Verdana"/>
                <a:cs typeface="Verdana"/>
              </a:rPr>
              <a:t>REM</a:t>
            </a:r>
            <a:r>
              <a:rPr sz="2150" b="1" spc="40" dirty="0">
                <a:latin typeface="Noto Sans"/>
                <a:cs typeface="Noto Sans"/>
              </a:rPr>
              <a:t>İ</a:t>
            </a:r>
            <a:r>
              <a:rPr sz="2150" spc="40" dirty="0">
                <a:latin typeface="Verdana"/>
                <a:cs typeface="Verdana"/>
              </a:rPr>
              <a:t>YORUM</a:t>
            </a:r>
            <a:endParaRPr sz="2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00"/>
              </a:spcBef>
            </a:pPr>
            <a:r>
              <a:rPr sz="2150" spc="-10" dirty="0">
                <a:latin typeface="Verdana"/>
                <a:cs typeface="Verdana"/>
              </a:rPr>
              <a:t>SORULARA </a:t>
            </a:r>
            <a:r>
              <a:rPr sz="2150" spc="-35" dirty="0">
                <a:latin typeface="Verdana"/>
                <a:cs typeface="Verdana"/>
              </a:rPr>
              <a:t>TAKILIP</a:t>
            </a:r>
            <a:r>
              <a:rPr sz="2150" spc="-415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KALIYORUM</a:t>
            </a:r>
            <a:endParaRPr sz="2150" dirty="0">
              <a:latin typeface="Verdana"/>
              <a:cs typeface="Verdana"/>
            </a:endParaRPr>
          </a:p>
          <a:p>
            <a:pPr marL="12700" marR="2851785">
              <a:lnSpc>
                <a:spcPts val="5930"/>
              </a:lnSpc>
              <a:spcBef>
                <a:spcPts val="755"/>
              </a:spcBef>
            </a:pPr>
            <a:r>
              <a:rPr sz="2150" spc="-45" dirty="0">
                <a:latin typeface="Verdana"/>
                <a:cs typeface="Verdana"/>
              </a:rPr>
              <a:t>SINAV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-75" dirty="0">
                <a:latin typeface="Verdana"/>
                <a:cs typeface="Verdana"/>
              </a:rPr>
              <a:t>B</a:t>
            </a:r>
            <a:r>
              <a:rPr sz="2150" b="1" spc="-75" dirty="0">
                <a:latin typeface="Noto Sans"/>
                <a:cs typeface="Noto Sans"/>
              </a:rPr>
              <a:t>İ</a:t>
            </a:r>
            <a:r>
              <a:rPr sz="2150" spc="-75" dirty="0">
                <a:latin typeface="Verdana"/>
                <a:cs typeface="Verdana"/>
              </a:rPr>
              <a:t>R</a:t>
            </a:r>
            <a:r>
              <a:rPr sz="2150" spc="-204" dirty="0">
                <a:latin typeface="Verdana"/>
                <a:cs typeface="Verdana"/>
              </a:rPr>
              <a:t> </a:t>
            </a:r>
            <a:r>
              <a:rPr sz="2150" spc="60" dirty="0">
                <a:latin typeface="Verdana"/>
                <a:cs typeface="Verdana"/>
              </a:rPr>
              <a:t>AN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ÖNCE</a:t>
            </a:r>
            <a:r>
              <a:rPr sz="2150" spc="-204" dirty="0">
                <a:latin typeface="Verdana"/>
                <a:cs typeface="Verdana"/>
              </a:rPr>
              <a:t> </a:t>
            </a:r>
            <a:r>
              <a:rPr sz="2150" spc="-15" dirty="0">
                <a:latin typeface="Verdana"/>
                <a:cs typeface="Verdana"/>
              </a:rPr>
              <a:t>B</a:t>
            </a:r>
            <a:r>
              <a:rPr sz="2150" b="1" spc="-15" dirty="0">
                <a:latin typeface="Noto Sans"/>
                <a:cs typeface="Noto Sans"/>
              </a:rPr>
              <a:t>İ</a:t>
            </a:r>
            <a:r>
              <a:rPr sz="2150" spc="-15" dirty="0">
                <a:latin typeface="Verdana"/>
                <a:cs typeface="Verdana"/>
              </a:rPr>
              <a:t>TS</a:t>
            </a:r>
            <a:r>
              <a:rPr sz="2150" b="1" spc="-15" dirty="0">
                <a:latin typeface="Noto Sans"/>
                <a:cs typeface="Noto Sans"/>
              </a:rPr>
              <a:t>İ</a:t>
            </a:r>
            <a:r>
              <a:rPr sz="2150" spc="-15" dirty="0">
                <a:latin typeface="Verdana"/>
                <a:cs typeface="Verdana"/>
              </a:rPr>
              <a:t>N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b="1" spc="-20" dirty="0">
                <a:latin typeface="Noto Sans"/>
                <a:cs typeface="Noto Sans"/>
              </a:rPr>
              <a:t>İ</a:t>
            </a:r>
            <a:r>
              <a:rPr sz="2150" spc="-20" dirty="0">
                <a:latin typeface="Verdana"/>
                <a:cs typeface="Verdana"/>
              </a:rPr>
              <a:t>ST</a:t>
            </a:r>
            <a:r>
              <a:rPr sz="2150" b="1" spc="-20" dirty="0">
                <a:latin typeface="Noto Sans"/>
                <a:cs typeface="Noto Sans"/>
              </a:rPr>
              <a:t>İ</a:t>
            </a:r>
            <a:r>
              <a:rPr sz="2150" spc="-20" dirty="0">
                <a:latin typeface="Verdana"/>
                <a:cs typeface="Verdana"/>
              </a:rPr>
              <a:t>YORUM,</a:t>
            </a:r>
            <a:r>
              <a:rPr sz="2150" spc="-204" dirty="0">
                <a:latin typeface="Verdana"/>
                <a:cs typeface="Verdana"/>
              </a:rPr>
              <a:t> </a:t>
            </a:r>
            <a:r>
              <a:rPr sz="2150" spc="-130" dirty="0">
                <a:latin typeface="Verdana"/>
                <a:cs typeface="Verdana"/>
              </a:rPr>
              <a:t>SIKILIYORUM.  </a:t>
            </a:r>
            <a:r>
              <a:rPr sz="2150" spc="-30" dirty="0">
                <a:latin typeface="Verdana"/>
                <a:cs typeface="Verdana"/>
              </a:rPr>
              <a:t>OLUMSUZ </a:t>
            </a:r>
            <a:r>
              <a:rPr sz="2150" spc="-95" dirty="0">
                <a:latin typeface="Verdana"/>
                <a:cs typeface="Verdana"/>
              </a:rPr>
              <a:t>SORU </a:t>
            </a:r>
            <a:r>
              <a:rPr sz="2150" spc="-40" dirty="0">
                <a:latin typeface="Verdana"/>
                <a:cs typeface="Verdana"/>
              </a:rPr>
              <a:t>KÖKLER</a:t>
            </a:r>
            <a:r>
              <a:rPr sz="2150" b="1" spc="-40" dirty="0">
                <a:latin typeface="Noto Sans"/>
                <a:cs typeface="Noto Sans"/>
              </a:rPr>
              <a:t>İ</a:t>
            </a:r>
            <a:r>
              <a:rPr sz="2150" spc="-40" dirty="0">
                <a:latin typeface="Verdana"/>
                <a:cs typeface="Verdana"/>
              </a:rPr>
              <a:t>N</a:t>
            </a:r>
            <a:r>
              <a:rPr sz="2150" b="1" spc="-40" dirty="0">
                <a:latin typeface="Noto Sans"/>
                <a:cs typeface="Noto Sans"/>
              </a:rPr>
              <a:t>İ </a:t>
            </a:r>
            <a:r>
              <a:rPr sz="2150" spc="25" dirty="0">
                <a:latin typeface="Verdana"/>
                <a:cs typeface="Verdana"/>
              </a:rPr>
              <a:t>OLUMLU</a:t>
            </a:r>
            <a:r>
              <a:rPr sz="2150" spc="-484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ANLIYORUM.</a:t>
            </a:r>
            <a:endParaRPr sz="2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41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41"/>
            <a:ext cx="8804275" cy="8077200"/>
            <a:chOff x="9265420" y="1489441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41"/>
              <a:ext cx="8372490" cy="80771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402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9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3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6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8305" marR="5080" indent="-293624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940" dirty="0">
                <a:solidFill>
                  <a:srgbClr val="4A38B4"/>
                </a:solidFill>
              </a:rPr>
              <a:t>15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5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3182" y="3434319"/>
            <a:ext cx="8301990" cy="35826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065" marR="5080" indent="-635" algn="ctr">
              <a:lnSpc>
                <a:spcPts val="3420"/>
              </a:lnSpc>
              <a:spcBef>
                <a:spcPts val="780"/>
              </a:spcBef>
            </a:pPr>
            <a:r>
              <a:rPr sz="3400" b="1" spc="35" dirty="0">
                <a:solidFill>
                  <a:srgbClr val="FDFDDE"/>
                </a:solidFill>
                <a:latin typeface="Arial"/>
                <a:cs typeface="Arial"/>
              </a:rPr>
              <a:t>BAZI </a:t>
            </a:r>
            <a:r>
              <a:rPr sz="3400" b="1" spc="-50" dirty="0">
                <a:solidFill>
                  <a:srgbClr val="FDFDDE"/>
                </a:solidFill>
                <a:latin typeface="Arial"/>
                <a:cs typeface="Arial"/>
              </a:rPr>
              <a:t>SORULARDA </a:t>
            </a:r>
            <a:r>
              <a:rPr sz="3400" b="1" spc="5" dirty="0">
                <a:solidFill>
                  <a:srgbClr val="FDFDDE"/>
                </a:solidFill>
                <a:latin typeface="Arial"/>
                <a:cs typeface="Arial"/>
              </a:rPr>
              <a:t>YANLIŞI </a:t>
            </a:r>
            <a:r>
              <a:rPr sz="3400" b="1" spc="-5" dirty="0">
                <a:solidFill>
                  <a:srgbClr val="FDFDDE"/>
                </a:solidFill>
                <a:latin typeface="Arial"/>
                <a:cs typeface="Arial"/>
              </a:rPr>
              <a:t>BULMAK  </a:t>
            </a:r>
            <a:r>
              <a:rPr sz="3400" b="1" spc="-15" dirty="0">
                <a:solidFill>
                  <a:srgbClr val="FDFDDE"/>
                </a:solidFill>
                <a:latin typeface="Arial"/>
                <a:cs typeface="Arial"/>
              </a:rPr>
              <a:t>DOĞRUYU </a:t>
            </a:r>
            <a:r>
              <a:rPr sz="3400" b="1" spc="15" dirty="0">
                <a:solidFill>
                  <a:srgbClr val="FDFDDE"/>
                </a:solidFill>
                <a:latin typeface="Arial"/>
                <a:cs typeface="Arial"/>
              </a:rPr>
              <a:t>BULMAKTAN </a:t>
            </a:r>
            <a:r>
              <a:rPr sz="3400" b="1" spc="125" dirty="0">
                <a:solidFill>
                  <a:srgbClr val="FDFDDE"/>
                </a:solidFill>
                <a:latin typeface="Arial"/>
                <a:cs typeface="Arial"/>
              </a:rPr>
              <a:t>DAHA </a:t>
            </a:r>
            <a:r>
              <a:rPr sz="3400" b="1" spc="100" dirty="0">
                <a:solidFill>
                  <a:srgbClr val="FDFDDE"/>
                </a:solidFill>
                <a:latin typeface="Arial"/>
                <a:cs typeface="Arial"/>
              </a:rPr>
              <a:t>KOLAY  </a:t>
            </a:r>
            <a:r>
              <a:rPr sz="3400" b="1" spc="-95" dirty="0">
                <a:solidFill>
                  <a:srgbClr val="FDFDDE"/>
                </a:solidFill>
                <a:latin typeface="Arial"/>
                <a:cs typeface="Arial"/>
              </a:rPr>
              <a:t>OLABİLİR.</a:t>
            </a:r>
            <a:endParaRPr sz="3400">
              <a:latin typeface="Arial"/>
              <a:cs typeface="Arial"/>
            </a:endParaRPr>
          </a:p>
          <a:p>
            <a:pPr marL="554355" marR="546735" algn="ctr">
              <a:lnSpc>
                <a:spcPts val="3420"/>
              </a:lnSpc>
              <a:spcBef>
                <a:spcPts val="3400"/>
              </a:spcBef>
            </a:pPr>
            <a:r>
              <a:rPr sz="3400" b="1" spc="-125" dirty="0">
                <a:solidFill>
                  <a:srgbClr val="FDFDDE"/>
                </a:solidFill>
                <a:latin typeface="Arial"/>
                <a:cs typeface="Arial"/>
              </a:rPr>
              <a:t>ÖNCE </a:t>
            </a:r>
            <a:r>
              <a:rPr sz="3400" b="1" spc="5" dirty="0">
                <a:solidFill>
                  <a:srgbClr val="FDFDDE"/>
                </a:solidFill>
                <a:latin typeface="Arial"/>
                <a:cs typeface="Arial"/>
              </a:rPr>
              <a:t>YANLIŞ OLAN </a:t>
            </a:r>
            <a:r>
              <a:rPr sz="3400" b="1" spc="-215" dirty="0">
                <a:solidFill>
                  <a:srgbClr val="FDFDDE"/>
                </a:solidFill>
                <a:latin typeface="Arial"/>
                <a:cs typeface="Arial"/>
              </a:rPr>
              <a:t>SEÇENEKLERİ  </a:t>
            </a:r>
            <a:r>
              <a:rPr sz="3400" b="1" spc="-130" dirty="0">
                <a:solidFill>
                  <a:srgbClr val="FDFDDE"/>
                </a:solidFill>
                <a:latin typeface="Arial"/>
                <a:cs typeface="Arial"/>
              </a:rPr>
              <a:t>BELİRLEYİP </a:t>
            </a:r>
            <a:r>
              <a:rPr sz="3400" b="1" spc="-210" dirty="0">
                <a:solidFill>
                  <a:srgbClr val="FDFDDE"/>
                </a:solidFill>
                <a:latin typeface="Arial"/>
                <a:cs typeface="Arial"/>
              </a:rPr>
              <a:t>ELERSENİZ </a:t>
            </a:r>
            <a:r>
              <a:rPr sz="3400" b="1" spc="-95" dirty="0">
                <a:solidFill>
                  <a:srgbClr val="FDFDDE"/>
                </a:solidFill>
                <a:latin typeface="Arial"/>
                <a:cs typeface="Arial"/>
              </a:rPr>
              <a:t>DOĞRU  </a:t>
            </a:r>
            <a:r>
              <a:rPr sz="3400" b="1" spc="-40" dirty="0">
                <a:solidFill>
                  <a:srgbClr val="FDFDDE"/>
                </a:solidFill>
                <a:latin typeface="Arial"/>
                <a:cs typeface="Arial"/>
              </a:rPr>
              <a:t>SONUCA </a:t>
            </a:r>
            <a:r>
              <a:rPr sz="3400" b="1" spc="-114" dirty="0">
                <a:solidFill>
                  <a:srgbClr val="FDFDDE"/>
                </a:solidFill>
                <a:latin typeface="Arial"/>
                <a:cs typeface="Arial"/>
              </a:rPr>
              <a:t>GİTMEK </a:t>
            </a:r>
            <a:r>
              <a:rPr sz="3400" b="1" spc="-65" dirty="0">
                <a:solidFill>
                  <a:srgbClr val="FDFDDE"/>
                </a:solidFill>
                <a:latin typeface="Arial"/>
                <a:cs typeface="Arial"/>
              </a:rPr>
              <a:t>İÇİN </a:t>
            </a:r>
            <a:r>
              <a:rPr sz="3400" b="1" spc="-160" dirty="0">
                <a:solidFill>
                  <a:srgbClr val="FDFDDE"/>
                </a:solidFill>
                <a:latin typeface="Arial"/>
                <a:cs typeface="Arial"/>
              </a:rPr>
              <a:t>BİR </a:t>
            </a:r>
            <a:r>
              <a:rPr sz="3400" b="1" spc="35" dirty="0">
                <a:solidFill>
                  <a:srgbClr val="FDFDDE"/>
                </a:solidFill>
                <a:latin typeface="Arial"/>
                <a:cs typeface="Arial"/>
              </a:rPr>
              <a:t>YOL  </a:t>
            </a:r>
            <a:r>
              <a:rPr sz="3400" b="1" spc="-204" dirty="0">
                <a:solidFill>
                  <a:srgbClr val="FDFDDE"/>
                </a:solidFill>
                <a:latin typeface="Arial"/>
                <a:cs typeface="Arial"/>
              </a:rPr>
              <a:t>BELİRLEMİŞ</a:t>
            </a:r>
            <a:r>
              <a:rPr sz="3400" b="1" spc="204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400" b="1" spc="-120" dirty="0">
                <a:solidFill>
                  <a:srgbClr val="FDFDDE"/>
                </a:solidFill>
                <a:latin typeface="Arial"/>
                <a:cs typeface="Arial"/>
              </a:rPr>
              <a:t>OLURSUNUZ.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6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5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29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7510" marR="5080" indent="-292544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860" dirty="0">
                <a:solidFill>
                  <a:srgbClr val="4A38B4"/>
                </a:solidFill>
              </a:rPr>
              <a:t>16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1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5430" y="3434319"/>
            <a:ext cx="9017635" cy="40163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5730" marR="381635" indent="262890">
              <a:lnSpc>
                <a:spcPts val="3420"/>
              </a:lnSpc>
              <a:spcBef>
                <a:spcPts val="780"/>
              </a:spcBef>
            </a:pPr>
            <a:r>
              <a:rPr sz="3400" b="1" spc="35" dirty="0">
                <a:solidFill>
                  <a:srgbClr val="FFFFFF"/>
                </a:solidFill>
                <a:latin typeface="Arial"/>
                <a:cs typeface="Arial"/>
              </a:rPr>
              <a:t>BAZI </a:t>
            </a:r>
            <a:r>
              <a:rPr sz="3400" b="1" spc="-50" dirty="0">
                <a:solidFill>
                  <a:srgbClr val="FFFFFF"/>
                </a:solidFill>
                <a:latin typeface="Arial"/>
                <a:cs typeface="Arial"/>
              </a:rPr>
              <a:t>SORULARDA </a:t>
            </a:r>
            <a:r>
              <a:rPr sz="3400" b="1" spc="50" dirty="0">
                <a:solidFill>
                  <a:srgbClr val="FFFFFF"/>
                </a:solidFill>
                <a:latin typeface="Arial"/>
                <a:cs typeface="Arial"/>
              </a:rPr>
              <a:t>CEVABA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BENZEYEN  </a:t>
            </a:r>
            <a:r>
              <a:rPr sz="5100" b="1" spc="-172" baseline="-55555" dirty="0">
                <a:solidFill>
                  <a:srgbClr val="FFFFFF"/>
                </a:solidFill>
                <a:latin typeface="Arial"/>
                <a:cs typeface="Arial"/>
              </a:rPr>
              <a:t>BUNL </a:t>
            </a:r>
            <a:r>
              <a:rPr sz="3400" b="1" spc="-135" dirty="0">
                <a:solidFill>
                  <a:srgbClr val="FFFFFF"/>
                </a:solidFill>
                <a:latin typeface="Arial"/>
                <a:cs typeface="Arial"/>
              </a:rPr>
              <a:t>BİRDEN </a:t>
            </a:r>
            <a:r>
              <a:rPr sz="3400" b="1" spc="10" dirty="0">
                <a:solidFill>
                  <a:srgbClr val="FFFFFF"/>
                </a:solidFill>
                <a:latin typeface="Arial"/>
                <a:cs typeface="Arial"/>
              </a:rPr>
              <a:t>FAZLA </a:t>
            </a:r>
            <a:r>
              <a:rPr sz="3400" b="1" spc="-65" dirty="0">
                <a:solidFill>
                  <a:srgbClr val="FFFFFF"/>
                </a:solidFill>
                <a:latin typeface="Arial"/>
                <a:cs typeface="Arial"/>
              </a:rPr>
              <a:t>ŞIK</a:t>
            </a:r>
            <a:r>
              <a:rPr sz="34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OLABİLİR.</a:t>
            </a:r>
            <a:endParaRPr sz="3400">
              <a:latin typeface="Arial"/>
              <a:cs typeface="Arial"/>
            </a:endParaRPr>
          </a:p>
          <a:p>
            <a:pPr marR="41910" algn="ctr">
              <a:lnSpc>
                <a:spcPts val="3075"/>
              </a:lnSpc>
            </a:pPr>
            <a:r>
              <a:rPr sz="5100" b="1" spc="89" baseline="-55555" dirty="0">
                <a:solidFill>
                  <a:srgbClr val="FFFFFF"/>
                </a:solidFill>
                <a:latin typeface="Arial"/>
                <a:cs typeface="Arial"/>
              </a:rPr>
              <a:t>BAŞT</a:t>
            </a:r>
            <a:r>
              <a:rPr sz="3400" b="1" spc="60" dirty="0">
                <a:solidFill>
                  <a:srgbClr val="FFFFFF"/>
                </a:solidFill>
                <a:latin typeface="Arial"/>
                <a:cs typeface="Arial"/>
              </a:rPr>
              <a:t>ARA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ÇELDİRİCİ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SORULAR </a:t>
            </a:r>
            <a:r>
              <a:rPr sz="3400" b="1" spc="-165" dirty="0">
                <a:solidFill>
                  <a:srgbClr val="FFFFFF"/>
                </a:solidFill>
                <a:latin typeface="Arial"/>
                <a:cs typeface="Arial"/>
              </a:rPr>
              <a:t>DENİR.</a:t>
            </a:r>
            <a:r>
              <a:rPr sz="3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50" dirty="0">
                <a:solidFill>
                  <a:srgbClr val="FFFFFF"/>
                </a:solidFill>
                <a:latin typeface="Arial"/>
                <a:cs typeface="Arial"/>
              </a:rPr>
              <a:t>İLK</a:t>
            </a:r>
            <a:endParaRPr sz="3400">
              <a:latin typeface="Arial"/>
              <a:cs typeface="Arial"/>
            </a:endParaRPr>
          </a:p>
          <a:p>
            <a:pPr marL="1143635" algn="ctr">
              <a:lnSpc>
                <a:spcPts val="3750"/>
              </a:lnSpc>
            </a:pPr>
            <a:r>
              <a:rPr sz="3400" b="1" spc="27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DOĞRU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CEVAP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GİBİ</a:t>
            </a:r>
            <a:r>
              <a:rPr sz="3400" b="1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GÖRÜNEBİLİR.</a:t>
            </a:r>
            <a:endParaRPr sz="3400">
              <a:latin typeface="Arial"/>
              <a:cs typeface="Arial"/>
            </a:endParaRPr>
          </a:p>
          <a:p>
            <a:pPr marL="558165" marR="550545" algn="ctr">
              <a:lnSpc>
                <a:spcPts val="3420"/>
              </a:lnSpc>
              <a:spcBef>
                <a:spcPts val="3415"/>
              </a:spcBef>
            </a:pPr>
            <a:r>
              <a:rPr sz="3400" b="1" spc="-75" dirty="0">
                <a:solidFill>
                  <a:srgbClr val="FFFFFF"/>
                </a:solidFill>
                <a:latin typeface="Arial"/>
                <a:cs typeface="Arial"/>
              </a:rPr>
              <a:t>BU </a:t>
            </a:r>
            <a:r>
              <a:rPr sz="3400" b="1" spc="-25" dirty="0">
                <a:solidFill>
                  <a:srgbClr val="FFFFFF"/>
                </a:solidFill>
                <a:latin typeface="Arial"/>
                <a:cs typeface="Arial"/>
              </a:rPr>
              <a:t>TİP </a:t>
            </a:r>
            <a:r>
              <a:rPr sz="3400" b="1" spc="-50" dirty="0">
                <a:solidFill>
                  <a:srgbClr val="FFFFFF"/>
                </a:solidFill>
                <a:latin typeface="Arial"/>
                <a:cs typeface="Arial"/>
              </a:rPr>
              <a:t>SORULARDA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CEVAP </a:t>
            </a:r>
            <a:r>
              <a:rPr sz="3400" b="1" spc="-250" dirty="0">
                <a:solidFill>
                  <a:srgbClr val="FFFFFF"/>
                </a:solidFill>
                <a:latin typeface="Arial"/>
                <a:cs typeface="Arial"/>
              </a:rPr>
              <a:t>GENELDE 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 METNİNDE </a:t>
            </a:r>
            <a:r>
              <a:rPr sz="3400" b="1" spc="-40" dirty="0">
                <a:solidFill>
                  <a:srgbClr val="FFFFFF"/>
                </a:solidFill>
                <a:latin typeface="Arial"/>
                <a:cs typeface="Arial"/>
              </a:rPr>
              <a:t>SAKLI </a:t>
            </a:r>
            <a:r>
              <a:rPr sz="3400" b="1" spc="-150" dirty="0">
                <a:solidFill>
                  <a:srgbClr val="FFFFFF"/>
                </a:solidFill>
                <a:latin typeface="Arial"/>
                <a:cs typeface="Arial"/>
              </a:rPr>
              <a:t>OLUR.  </a:t>
            </a:r>
            <a:r>
              <a:rPr sz="3400" b="1" spc="-30" dirty="0">
                <a:solidFill>
                  <a:srgbClr val="FFFFFF"/>
                </a:solidFill>
                <a:latin typeface="Arial"/>
                <a:cs typeface="Arial"/>
              </a:rPr>
              <a:t>DİKKATLİ </a:t>
            </a:r>
            <a:r>
              <a:rPr sz="3400" b="1" spc="65" dirty="0">
                <a:solidFill>
                  <a:srgbClr val="FFFFFF"/>
                </a:solidFill>
                <a:latin typeface="Arial"/>
                <a:cs typeface="Arial"/>
              </a:rPr>
              <a:t>OKUYARAK 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CEVABI  </a:t>
            </a:r>
            <a:r>
              <a:rPr sz="3400" b="1" spc="-120" dirty="0">
                <a:solidFill>
                  <a:srgbClr val="FFFFFF"/>
                </a:solidFill>
                <a:latin typeface="Arial"/>
                <a:cs typeface="Arial"/>
              </a:rPr>
              <a:t>BULABİLİRSİNİZ.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7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8"/>
            <a:ext cx="8804275" cy="8077200"/>
            <a:chOff x="9265420" y="1489438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8"/>
              <a:ext cx="8372490" cy="807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5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0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6875" marR="5080" indent="-292481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855" dirty="0">
                <a:solidFill>
                  <a:srgbClr val="4A38B4"/>
                </a:solidFill>
              </a:rPr>
              <a:t>17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2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2700" y="3434319"/>
            <a:ext cx="8811895" cy="35826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765" marR="45085" indent="138430" algn="ctr">
              <a:lnSpc>
                <a:spcPts val="3420"/>
              </a:lnSpc>
              <a:spcBef>
                <a:spcPts val="780"/>
              </a:spcBef>
            </a:pPr>
            <a:r>
              <a:rPr sz="3400" b="1" spc="-310" dirty="0">
                <a:solidFill>
                  <a:srgbClr val="FFFFFF"/>
                </a:solidFill>
                <a:latin typeface="Arial"/>
                <a:cs typeface="Arial"/>
              </a:rPr>
              <a:t>EĞER </a:t>
            </a:r>
            <a:r>
              <a:rPr sz="3400" b="1" spc="80" dirty="0">
                <a:solidFill>
                  <a:srgbClr val="FFFFFF"/>
                </a:solidFill>
                <a:latin typeface="Arial"/>
                <a:cs typeface="Arial"/>
              </a:rPr>
              <a:t>KONUYU </a:t>
            </a:r>
            <a:r>
              <a:rPr sz="3400" b="1" spc="-10" dirty="0">
                <a:solidFill>
                  <a:srgbClr val="FFFFFF"/>
                </a:solidFill>
                <a:latin typeface="Arial"/>
                <a:cs typeface="Arial"/>
              </a:rPr>
              <a:t>YENİ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ÖĞRENDİYSENİZ  </a:t>
            </a:r>
            <a:r>
              <a:rPr sz="3400" b="1" spc="65" dirty="0">
                <a:solidFill>
                  <a:srgbClr val="FFFFFF"/>
                </a:solidFill>
                <a:latin typeface="Arial"/>
                <a:cs typeface="Arial"/>
              </a:rPr>
              <a:t>KONUYLA </a:t>
            </a:r>
            <a:r>
              <a:rPr sz="3400" b="1" spc="-120" dirty="0">
                <a:solidFill>
                  <a:srgbClr val="FFFFFF"/>
                </a:solidFill>
                <a:latin typeface="Arial"/>
                <a:cs typeface="Arial"/>
              </a:rPr>
              <a:t>İLGİLİ </a:t>
            </a:r>
            <a:r>
              <a:rPr sz="3400" b="1" spc="-80" dirty="0">
                <a:solidFill>
                  <a:srgbClr val="FFFFFF"/>
                </a:solidFill>
                <a:latin typeface="Arial"/>
                <a:cs typeface="Arial"/>
              </a:rPr>
              <a:t>SORULARI </a:t>
            </a:r>
            <a:r>
              <a:rPr sz="3400" b="1" spc="80" dirty="0">
                <a:solidFill>
                  <a:srgbClr val="FFFFFF"/>
                </a:solidFill>
                <a:latin typeface="Arial"/>
                <a:cs typeface="Arial"/>
              </a:rPr>
              <a:t>KOLAYDAN 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ZORA 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DOĞRU </a:t>
            </a:r>
            <a:r>
              <a:rPr sz="3400" b="1" spc="4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BOL BOL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</a:t>
            </a:r>
            <a:r>
              <a:rPr sz="34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75" dirty="0">
                <a:solidFill>
                  <a:srgbClr val="FFFFFF"/>
                </a:solidFill>
                <a:latin typeface="Arial"/>
                <a:cs typeface="Arial"/>
              </a:rPr>
              <a:t>ÇÖZÜN.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900">
              <a:latin typeface="Arial"/>
              <a:cs typeface="Arial"/>
            </a:endParaRPr>
          </a:p>
          <a:p>
            <a:pPr marL="135890" marR="36195" indent="18415">
              <a:lnSpc>
                <a:spcPts val="3420"/>
              </a:lnSpc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ÇOK </a:t>
            </a:r>
            <a:r>
              <a:rPr sz="3400" b="1" spc="90" dirty="0">
                <a:solidFill>
                  <a:srgbClr val="FFFFFF"/>
                </a:solidFill>
                <a:latin typeface="Arial"/>
                <a:cs typeface="Arial"/>
              </a:rPr>
              <a:t>SAYIDA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 </a:t>
            </a:r>
            <a:r>
              <a:rPr sz="3400" b="1" spc="-55" dirty="0">
                <a:solidFill>
                  <a:srgbClr val="FFFFFF"/>
                </a:solidFill>
                <a:latin typeface="Arial"/>
                <a:cs typeface="Arial"/>
              </a:rPr>
              <a:t>ÇÖZMEK 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KARŞINIZA  </a:t>
            </a:r>
            <a:r>
              <a:rPr sz="5100" b="1" spc="-142" baseline="-55555" dirty="0">
                <a:solidFill>
                  <a:srgbClr val="FFFFFF"/>
                </a:solidFill>
                <a:latin typeface="Arial"/>
                <a:cs typeface="Arial"/>
              </a:rPr>
              <a:t>GÖR</a:t>
            </a:r>
            <a:r>
              <a:rPr sz="3400" b="1" spc="-95" dirty="0">
                <a:solidFill>
                  <a:srgbClr val="FFFFFF"/>
                </a:solidFill>
                <a:latin typeface="Arial"/>
                <a:cs typeface="Arial"/>
              </a:rPr>
              <a:t>ÇIKABİLECEK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</a:t>
            </a:r>
            <a:r>
              <a:rPr sz="3400" b="1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55" dirty="0">
                <a:solidFill>
                  <a:srgbClr val="FFFFFF"/>
                </a:solidFill>
                <a:latin typeface="Arial"/>
                <a:cs typeface="Arial"/>
              </a:rPr>
              <a:t>ÇEŞİTLERİNİ</a:t>
            </a:r>
            <a:endParaRPr sz="3400">
              <a:latin typeface="Arial"/>
              <a:cs typeface="Arial"/>
            </a:endParaRPr>
          </a:p>
          <a:p>
            <a:pPr marL="1065530">
              <a:lnSpc>
                <a:spcPts val="3404"/>
              </a:lnSpc>
            </a:pPr>
            <a:r>
              <a:rPr sz="3400" b="1" spc="-70" dirty="0">
                <a:solidFill>
                  <a:srgbClr val="FFFFFF"/>
                </a:solidFill>
                <a:latin typeface="Arial"/>
                <a:cs typeface="Arial"/>
              </a:rPr>
              <a:t>MENİZ </a:t>
            </a:r>
            <a:r>
              <a:rPr sz="3400" b="1" spc="95" dirty="0">
                <a:solidFill>
                  <a:srgbClr val="FFFFFF"/>
                </a:solidFill>
                <a:latin typeface="Arial"/>
                <a:cs typeface="Arial"/>
              </a:rPr>
              <a:t>ADINA </a:t>
            </a:r>
            <a:r>
              <a:rPr sz="3400" b="1" spc="30" dirty="0">
                <a:solidFill>
                  <a:srgbClr val="FFFFFF"/>
                </a:solidFill>
                <a:latin typeface="Arial"/>
                <a:cs typeface="Arial"/>
              </a:rPr>
              <a:t>YARARLI</a:t>
            </a:r>
            <a:r>
              <a:rPr sz="3400" b="1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30" dirty="0">
                <a:solidFill>
                  <a:srgbClr val="FFFFFF"/>
                </a:solidFill>
                <a:latin typeface="Arial"/>
                <a:cs typeface="Arial"/>
              </a:rPr>
              <a:t>OLACAKTIR.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8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8"/>
            <a:ext cx="8804275" cy="8077200"/>
            <a:chOff x="9265420" y="1489438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8"/>
              <a:ext cx="8372490" cy="807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4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8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0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1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7510" marR="5080" indent="-292544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860" dirty="0">
                <a:solidFill>
                  <a:srgbClr val="4A38B4"/>
                </a:solidFill>
              </a:rPr>
              <a:t>19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3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1130" y="3434319"/>
            <a:ext cx="8366125" cy="31489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065" marR="5080" algn="ctr">
              <a:lnSpc>
                <a:spcPts val="3420"/>
              </a:lnSpc>
              <a:spcBef>
                <a:spcPts val="780"/>
              </a:spcBef>
            </a:pPr>
            <a:r>
              <a:rPr sz="3400" b="1" spc="-125" dirty="0">
                <a:solidFill>
                  <a:srgbClr val="FFFFFF"/>
                </a:solidFill>
                <a:latin typeface="Arial"/>
                <a:cs typeface="Arial"/>
              </a:rPr>
              <a:t>ÖNCE </a:t>
            </a:r>
            <a:r>
              <a:rPr sz="3400" b="1" spc="15" dirty="0">
                <a:solidFill>
                  <a:srgbClr val="FFFFFF"/>
                </a:solidFill>
                <a:latin typeface="Arial"/>
                <a:cs typeface="Arial"/>
              </a:rPr>
              <a:t>SORUYU, </a:t>
            </a:r>
            <a:r>
              <a:rPr sz="3400" b="1" spc="125" dirty="0">
                <a:solidFill>
                  <a:srgbClr val="FFFFFF"/>
                </a:solidFill>
                <a:latin typeface="Arial"/>
                <a:cs typeface="Arial"/>
              </a:rPr>
              <a:t>DAHA </a:t>
            </a:r>
            <a:r>
              <a:rPr sz="3400" b="1" spc="-50" dirty="0">
                <a:solidFill>
                  <a:srgbClr val="FFFFFF"/>
                </a:solidFill>
                <a:latin typeface="Arial"/>
                <a:cs typeface="Arial"/>
              </a:rPr>
              <a:t>SONRA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VERİLEN  </a:t>
            </a:r>
            <a:r>
              <a:rPr sz="3400" b="1" spc="-165" dirty="0">
                <a:solidFill>
                  <a:srgbClr val="FFFFFF"/>
                </a:solidFill>
                <a:latin typeface="Arial"/>
                <a:cs typeface="Arial"/>
              </a:rPr>
              <a:t>BİLGİLERİ</a:t>
            </a:r>
            <a:r>
              <a:rPr sz="34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20" dirty="0">
                <a:solidFill>
                  <a:srgbClr val="FFFFFF"/>
                </a:solidFill>
                <a:latin typeface="Arial"/>
                <a:cs typeface="Arial"/>
              </a:rPr>
              <a:t>OKUYUN.</a:t>
            </a:r>
            <a:endParaRPr sz="3400">
              <a:latin typeface="Arial"/>
              <a:cs typeface="Arial"/>
            </a:endParaRPr>
          </a:p>
          <a:p>
            <a:pPr marL="467359" marR="459740" algn="ctr">
              <a:lnSpc>
                <a:spcPts val="3420"/>
              </a:lnSpc>
              <a:spcBef>
                <a:spcPts val="3404"/>
              </a:spcBef>
            </a:pPr>
            <a:r>
              <a:rPr sz="3400" b="1" spc="-310" dirty="0">
                <a:solidFill>
                  <a:srgbClr val="FFFFFF"/>
                </a:solidFill>
                <a:latin typeface="Arial"/>
                <a:cs typeface="Arial"/>
              </a:rPr>
              <a:t>EĞER </a:t>
            </a:r>
            <a:r>
              <a:rPr sz="3400" b="1" spc="-110" dirty="0">
                <a:solidFill>
                  <a:srgbClr val="FFFFFF"/>
                </a:solidFill>
                <a:latin typeface="Arial"/>
                <a:cs typeface="Arial"/>
              </a:rPr>
              <a:t>SORU </a:t>
            </a:r>
            <a:r>
              <a:rPr sz="3400" b="1" spc="-45" dirty="0">
                <a:solidFill>
                  <a:srgbClr val="FFFFFF"/>
                </a:solidFill>
                <a:latin typeface="Arial"/>
                <a:cs typeface="Arial"/>
              </a:rPr>
              <a:t>ŞEKİL/GRAFİK/GÖRSEL  </a:t>
            </a:r>
            <a:r>
              <a:rPr sz="3400" b="1" spc="-180" dirty="0">
                <a:solidFill>
                  <a:srgbClr val="FFFFFF"/>
                </a:solidFill>
                <a:latin typeface="Arial"/>
                <a:cs typeface="Arial"/>
              </a:rPr>
              <a:t>TEMELLİ </a:t>
            </a:r>
            <a:r>
              <a:rPr sz="3400" b="1" spc="-215" dirty="0">
                <a:solidFill>
                  <a:srgbClr val="FFFFFF"/>
                </a:solidFill>
                <a:latin typeface="Arial"/>
                <a:cs typeface="Arial"/>
              </a:rPr>
              <a:t>İSE </a:t>
            </a:r>
            <a:r>
              <a:rPr sz="3400" b="1" spc="-15" dirty="0">
                <a:solidFill>
                  <a:srgbClr val="FFFFFF"/>
                </a:solidFill>
                <a:latin typeface="Arial"/>
                <a:cs typeface="Arial"/>
              </a:rPr>
              <a:t>SORUYU </a:t>
            </a:r>
            <a:r>
              <a:rPr sz="3400" b="1" spc="40" dirty="0">
                <a:solidFill>
                  <a:srgbClr val="FFFFFF"/>
                </a:solidFill>
                <a:latin typeface="Arial"/>
                <a:cs typeface="Arial"/>
              </a:rPr>
              <a:t>OKUDUKTAN  </a:t>
            </a:r>
            <a:r>
              <a:rPr sz="3400" b="1" spc="-40" dirty="0">
                <a:solidFill>
                  <a:srgbClr val="FFFFFF"/>
                </a:solidFill>
                <a:latin typeface="Arial"/>
                <a:cs typeface="Arial"/>
              </a:rPr>
              <a:t>SONRA; </a:t>
            </a:r>
            <a:r>
              <a:rPr sz="3400" b="1" spc="-145" dirty="0">
                <a:solidFill>
                  <a:srgbClr val="FFFFFF"/>
                </a:solidFill>
                <a:latin typeface="Arial"/>
                <a:cs typeface="Arial"/>
              </a:rPr>
              <a:t>VERİLENLERİ </a:t>
            </a:r>
            <a:r>
              <a:rPr sz="3400" b="1" spc="-40" dirty="0">
                <a:solidFill>
                  <a:srgbClr val="FFFFFF"/>
                </a:solidFill>
                <a:latin typeface="Arial"/>
                <a:cs typeface="Arial"/>
              </a:rPr>
              <a:t>DİKKATLİCE  </a:t>
            </a:r>
            <a:r>
              <a:rPr sz="3400" b="1" spc="-114" dirty="0">
                <a:solidFill>
                  <a:srgbClr val="FFFFFF"/>
                </a:solidFill>
                <a:latin typeface="Arial"/>
                <a:cs typeface="Arial"/>
              </a:rPr>
              <a:t>İNCELEYİN.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5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6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0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8610" marR="5080" indent="-283654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160" dirty="0">
                <a:solidFill>
                  <a:srgbClr val="4A38B4"/>
                </a:solidFill>
              </a:rPr>
              <a:t>20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2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762" y="3434319"/>
            <a:ext cx="8644890" cy="35826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5244" algn="ctr">
              <a:lnSpc>
                <a:spcPts val="3420"/>
              </a:lnSpc>
              <a:spcBef>
                <a:spcPts val="780"/>
              </a:spcBef>
            </a:pPr>
            <a:r>
              <a:rPr sz="3400" b="1" spc="-185" dirty="0">
                <a:solidFill>
                  <a:srgbClr val="FFFFFF"/>
                </a:solidFill>
                <a:latin typeface="Arial"/>
                <a:cs typeface="Arial"/>
              </a:rPr>
              <a:t>HER </a:t>
            </a:r>
            <a:r>
              <a:rPr sz="3400" b="1" spc="-195" dirty="0">
                <a:solidFill>
                  <a:srgbClr val="FFFFFF"/>
                </a:solidFill>
                <a:latin typeface="Arial"/>
                <a:cs typeface="Arial"/>
              </a:rPr>
              <a:t>DENEME </a:t>
            </a:r>
            <a:r>
              <a:rPr sz="3400" b="1" spc="70" dirty="0">
                <a:solidFill>
                  <a:srgbClr val="FFFFFF"/>
                </a:solidFill>
                <a:latin typeface="Arial"/>
                <a:cs typeface="Arial"/>
              </a:rPr>
              <a:t>SINAVI </a:t>
            </a:r>
            <a:r>
              <a:rPr sz="3400" b="1" spc="-15" dirty="0">
                <a:solidFill>
                  <a:srgbClr val="FFFFFF"/>
                </a:solidFill>
                <a:latin typeface="Arial"/>
                <a:cs typeface="Arial"/>
              </a:rPr>
              <a:t>SONUNDA </a:t>
            </a:r>
            <a:r>
              <a:rPr sz="3400" b="1" spc="5" dirty="0">
                <a:solidFill>
                  <a:srgbClr val="FFFFFF"/>
                </a:solidFill>
                <a:latin typeface="Arial"/>
                <a:cs typeface="Arial"/>
              </a:rPr>
              <a:t>YANLIŞ  </a:t>
            </a:r>
            <a:r>
              <a:rPr sz="3400" b="1" spc="25" dirty="0">
                <a:solidFill>
                  <a:srgbClr val="FFFFFF"/>
                </a:solidFill>
                <a:latin typeface="Arial"/>
                <a:cs typeface="Arial"/>
              </a:rPr>
              <a:t>YAPTIĞINIZ </a:t>
            </a:r>
            <a:r>
              <a:rPr sz="3400" b="1" spc="-80" dirty="0">
                <a:solidFill>
                  <a:srgbClr val="FFFFFF"/>
                </a:solidFill>
                <a:latin typeface="Arial"/>
                <a:cs typeface="Arial"/>
              </a:rPr>
              <a:t>SORULARI </a:t>
            </a:r>
            <a:r>
              <a:rPr sz="3400" b="1" spc="-114" dirty="0">
                <a:solidFill>
                  <a:srgbClr val="FFFFFF"/>
                </a:solidFill>
                <a:latin typeface="Arial"/>
                <a:cs typeface="Arial"/>
              </a:rPr>
              <a:t>GÖZDEN</a:t>
            </a:r>
            <a:r>
              <a:rPr sz="3400" b="1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165" dirty="0">
                <a:solidFill>
                  <a:srgbClr val="FFFFFF"/>
                </a:solidFill>
                <a:latin typeface="Arial"/>
                <a:cs typeface="Arial"/>
              </a:rPr>
              <a:t>GEÇİRİN.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900">
              <a:latin typeface="Arial"/>
              <a:cs typeface="Arial"/>
            </a:endParaRPr>
          </a:p>
          <a:p>
            <a:pPr marL="100965" marR="5080" algn="ctr">
              <a:lnSpc>
                <a:spcPts val="3420"/>
              </a:lnSpc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HANGİ </a:t>
            </a:r>
            <a:r>
              <a:rPr sz="3400" b="1" spc="-85" dirty="0">
                <a:solidFill>
                  <a:srgbClr val="FFFFFF"/>
                </a:solidFill>
                <a:latin typeface="Arial"/>
                <a:cs typeface="Arial"/>
              </a:rPr>
              <a:t>TÜR </a:t>
            </a:r>
            <a:r>
              <a:rPr sz="3400" b="1" spc="-80" dirty="0">
                <a:solidFill>
                  <a:srgbClr val="FFFFFF"/>
                </a:solidFill>
                <a:latin typeface="Arial"/>
                <a:cs typeface="Arial"/>
              </a:rPr>
              <a:t>SORULARI </a:t>
            </a:r>
            <a:r>
              <a:rPr sz="3400" b="1" spc="60" dirty="0">
                <a:solidFill>
                  <a:srgbClr val="FFFFFF"/>
                </a:solidFill>
                <a:latin typeface="Arial"/>
                <a:cs typeface="Arial"/>
              </a:rPr>
              <a:t>YAPAMADIĞINIZI  </a:t>
            </a:r>
            <a:r>
              <a:rPr sz="3400" b="1" spc="-25" dirty="0">
                <a:solidFill>
                  <a:srgbClr val="FFFFFF"/>
                </a:solidFill>
                <a:latin typeface="Arial"/>
                <a:cs typeface="Arial"/>
              </a:rPr>
              <a:t>ARAŞTIRIN </a:t>
            </a:r>
            <a:r>
              <a:rPr sz="3400" b="1" spc="4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3400" b="1" spc="-75" dirty="0">
                <a:solidFill>
                  <a:srgbClr val="FFFFFF"/>
                </a:solidFill>
                <a:latin typeface="Arial"/>
                <a:cs typeface="Arial"/>
              </a:rPr>
              <a:t>BU </a:t>
            </a:r>
            <a:r>
              <a:rPr sz="3400" b="1" spc="-85" dirty="0">
                <a:solidFill>
                  <a:srgbClr val="FFFFFF"/>
                </a:solidFill>
                <a:latin typeface="Arial"/>
                <a:cs typeface="Arial"/>
              </a:rPr>
              <a:t>TÜR </a:t>
            </a:r>
            <a:r>
              <a:rPr sz="3400" b="1" spc="-80" dirty="0">
                <a:solidFill>
                  <a:srgbClr val="FFFFFF"/>
                </a:solidFill>
                <a:latin typeface="Arial"/>
                <a:cs typeface="Arial"/>
              </a:rPr>
              <a:t>SORULARI  </a:t>
            </a:r>
            <a:r>
              <a:rPr sz="3400" b="1" spc="100" dirty="0">
                <a:solidFill>
                  <a:srgbClr val="FFFFFF"/>
                </a:solidFill>
                <a:latin typeface="Arial"/>
                <a:cs typeface="Arial"/>
              </a:rPr>
              <a:t>KAPSAYAN </a:t>
            </a:r>
            <a:r>
              <a:rPr sz="3400" b="1" spc="-210" dirty="0">
                <a:solidFill>
                  <a:srgbClr val="FFFFFF"/>
                </a:solidFill>
                <a:latin typeface="Arial"/>
                <a:cs typeface="Arial"/>
              </a:rPr>
              <a:t>TESTLERDEN</a:t>
            </a:r>
            <a:r>
              <a:rPr sz="3400" b="1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125" dirty="0">
                <a:solidFill>
                  <a:srgbClr val="FFFFFF"/>
                </a:solidFill>
                <a:latin typeface="Arial"/>
                <a:cs typeface="Arial"/>
              </a:rPr>
              <a:t>DAHA</a:t>
            </a:r>
            <a:endParaRPr sz="3400">
              <a:latin typeface="Arial"/>
              <a:cs typeface="Arial"/>
            </a:endParaRPr>
          </a:p>
          <a:p>
            <a:pPr marR="42545" algn="ctr">
              <a:lnSpc>
                <a:spcPts val="3400"/>
              </a:lnSpc>
            </a:pPr>
            <a:r>
              <a:rPr sz="3400" b="1" dirty="0">
                <a:solidFill>
                  <a:srgbClr val="FFFFFF"/>
                </a:solidFill>
                <a:latin typeface="Arial"/>
                <a:cs typeface="Arial"/>
              </a:rPr>
              <a:t>ÇOK</a:t>
            </a:r>
            <a:r>
              <a:rPr sz="34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1" spc="-75" dirty="0">
                <a:solidFill>
                  <a:srgbClr val="FFFFFF"/>
                </a:solidFill>
                <a:latin typeface="Arial"/>
                <a:cs typeface="Arial"/>
              </a:rPr>
              <a:t>ÇÖZÜN.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8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8"/>
            <a:ext cx="8804275" cy="8077200"/>
            <a:chOff x="9265420" y="1489438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8"/>
              <a:ext cx="8372490" cy="8077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8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6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3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3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9730" marR="5080" indent="-290766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4A38B4"/>
                </a:solidFill>
              </a:rPr>
              <a:t>TEST </a:t>
            </a:r>
            <a:r>
              <a:rPr sz="5600" spc="-50" dirty="0">
                <a:solidFill>
                  <a:srgbClr val="4A38B4"/>
                </a:solidFill>
              </a:rPr>
              <a:t>ÇÖZME</a:t>
            </a:r>
            <a:r>
              <a:rPr sz="5600" spc="-1360" dirty="0">
                <a:solidFill>
                  <a:srgbClr val="4A38B4"/>
                </a:solidFill>
              </a:rPr>
              <a:t> </a:t>
            </a:r>
            <a:r>
              <a:rPr sz="5600" spc="-30" dirty="0">
                <a:solidFill>
                  <a:srgbClr val="4A38B4"/>
                </a:solidFill>
              </a:rPr>
              <a:t>TEKN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4A38B4"/>
                </a:solidFill>
              </a:rPr>
              <a:t>KLER</a:t>
            </a:r>
            <a:r>
              <a:rPr sz="5600" b="1" spc="-30" dirty="0">
                <a:solidFill>
                  <a:srgbClr val="4A38B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4A38B4"/>
                </a:solidFill>
              </a:rPr>
              <a:t>KURAL</a:t>
            </a:r>
            <a:r>
              <a:rPr sz="5600" spc="-560" dirty="0">
                <a:solidFill>
                  <a:srgbClr val="4A38B4"/>
                </a:solidFill>
              </a:rPr>
              <a:t> </a:t>
            </a:r>
            <a:r>
              <a:rPr sz="5600" spc="-720" dirty="0">
                <a:solidFill>
                  <a:srgbClr val="4A38B4"/>
                </a:solidFill>
              </a:rPr>
              <a:t>21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5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0215" y="3433941"/>
            <a:ext cx="8562340" cy="18707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81305" marR="30480" indent="-243840">
              <a:lnSpc>
                <a:spcPts val="3460"/>
              </a:lnSpc>
              <a:spcBef>
                <a:spcPts val="790"/>
              </a:spcBef>
              <a:tabLst>
                <a:tab pos="1298575" algn="l"/>
              </a:tabLst>
            </a:pPr>
            <a:r>
              <a:rPr sz="3450" b="1" spc="-250" dirty="0">
                <a:solidFill>
                  <a:srgbClr val="FFFFFF"/>
                </a:solidFill>
                <a:latin typeface="Arial"/>
                <a:cs typeface="Arial"/>
              </a:rPr>
              <a:t>GEÇEN </a:t>
            </a:r>
            <a:r>
              <a:rPr sz="3450" b="1" spc="10" dirty="0">
                <a:solidFill>
                  <a:srgbClr val="FFFFFF"/>
                </a:solidFill>
                <a:latin typeface="Arial"/>
                <a:cs typeface="Arial"/>
              </a:rPr>
              <a:t>YILLARDA 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ÇIKMIŞ </a:t>
            </a:r>
            <a:r>
              <a:rPr sz="3450" b="1" spc="-85" dirty="0">
                <a:solidFill>
                  <a:srgbClr val="FFFFFF"/>
                </a:solidFill>
                <a:latin typeface="Arial"/>
                <a:cs typeface="Arial"/>
              </a:rPr>
              <a:t>SORULARI </a:t>
            </a:r>
            <a:r>
              <a:rPr sz="3450" b="1" spc="40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5175" b="1" spc="457" baseline="-55555" dirty="0">
                <a:solidFill>
                  <a:srgbClr val="FFFFFF"/>
                </a:solidFill>
                <a:latin typeface="Arial"/>
                <a:cs typeface="Arial"/>
              </a:rPr>
              <a:t>YA	</a:t>
            </a:r>
            <a:r>
              <a:rPr sz="3450" b="1" spc="-95" dirty="0">
                <a:solidFill>
                  <a:srgbClr val="FFFFFF"/>
                </a:solidFill>
                <a:latin typeface="Arial"/>
                <a:cs typeface="Arial"/>
              </a:rPr>
              <a:t>MİLLİ </a:t>
            </a:r>
            <a:r>
              <a:rPr sz="3450" b="1" spc="-105" dirty="0">
                <a:solidFill>
                  <a:srgbClr val="FFFFFF"/>
                </a:solidFill>
                <a:latin typeface="Arial"/>
                <a:cs typeface="Arial"/>
              </a:rPr>
              <a:t>EĞİTİM</a:t>
            </a:r>
            <a:r>
              <a:rPr sz="3450" b="1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b="1" spc="-15" dirty="0">
                <a:solidFill>
                  <a:srgbClr val="FFFFFF"/>
                </a:solidFill>
                <a:latin typeface="Arial"/>
                <a:cs typeface="Arial"/>
              </a:rPr>
              <a:t>BAKANLIĞININ</a:t>
            </a:r>
            <a:endParaRPr sz="3450">
              <a:latin typeface="Arial"/>
              <a:cs typeface="Arial"/>
            </a:endParaRPr>
          </a:p>
          <a:p>
            <a:pPr marL="686435" algn="ctr">
              <a:lnSpc>
                <a:spcPts val="3115"/>
              </a:lnSpc>
            </a:pP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YINLADIĞI </a:t>
            </a:r>
            <a:r>
              <a:rPr sz="3450" b="1" spc="-85" dirty="0">
                <a:solidFill>
                  <a:srgbClr val="FFFFFF"/>
                </a:solidFill>
                <a:latin typeface="Arial"/>
                <a:cs typeface="Arial"/>
              </a:rPr>
              <a:t>SORULARI </a:t>
            </a:r>
            <a:r>
              <a:rPr sz="3450" b="1" spc="45" dirty="0">
                <a:solidFill>
                  <a:srgbClr val="FFFFFF"/>
                </a:solidFill>
                <a:latin typeface="Arial"/>
                <a:cs typeface="Arial"/>
              </a:rPr>
              <a:t>MUTLAKA</a:t>
            </a:r>
            <a:r>
              <a:rPr sz="3450" b="1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b="1" spc="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450">
              <a:latin typeface="Arial"/>
              <a:cs typeface="Arial"/>
            </a:endParaRPr>
          </a:p>
          <a:p>
            <a:pPr algn="ctr">
              <a:lnSpc>
                <a:spcPts val="3800"/>
              </a:lnSpc>
            </a:pPr>
            <a:r>
              <a:rPr sz="3450" b="1" spc="-225" dirty="0">
                <a:solidFill>
                  <a:srgbClr val="FFFFFF"/>
                </a:solidFill>
                <a:latin typeface="Arial"/>
                <a:cs typeface="Arial"/>
              </a:rPr>
              <a:t>KERE</a:t>
            </a:r>
            <a:r>
              <a:rPr sz="345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b="1" spc="-25" dirty="0">
                <a:solidFill>
                  <a:srgbClr val="FFFFFF"/>
                </a:solidFill>
                <a:latin typeface="Arial"/>
                <a:cs typeface="Arial"/>
              </a:rPr>
              <a:t>ÇÖZÜN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C3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691109" y="1471665"/>
            <a:ext cx="5429250" cy="8031480"/>
            <a:chOff x="12691109" y="1471665"/>
            <a:chExt cx="5429250" cy="8031480"/>
          </a:xfrm>
        </p:grpSpPr>
        <p:sp>
          <p:nvSpPr>
            <p:cNvPr id="4" name="object 4"/>
            <p:cNvSpPr/>
            <p:nvPr/>
          </p:nvSpPr>
          <p:spPr>
            <a:xfrm>
              <a:off x="12691109" y="1471665"/>
              <a:ext cx="5429249" cy="74771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92549" y="8828257"/>
              <a:ext cx="304800" cy="675005"/>
            </a:xfrm>
            <a:custGeom>
              <a:avLst/>
              <a:gdLst/>
              <a:ahLst/>
              <a:cxnLst/>
              <a:rect l="l" t="t" r="r" b="b"/>
              <a:pathLst>
                <a:path w="304800" h="675004">
                  <a:moveTo>
                    <a:pt x="0" y="525626"/>
                  </a:moveTo>
                  <a:lnTo>
                    <a:pt x="18268" y="507717"/>
                  </a:lnTo>
                  <a:lnTo>
                    <a:pt x="139739" y="626792"/>
                  </a:lnTo>
                  <a:lnTo>
                    <a:pt x="139739" y="0"/>
                  </a:lnTo>
                  <a:lnTo>
                    <a:pt x="165379" y="0"/>
                  </a:lnTo>
                  <a:lnTo>
                    <a:pt x="165379" y="626792"/>
                  </a:lnTo>
                  <a:lnTo>
                    <a:pt x="286529" y="507717"/>
                  </a:lnTo>
                  <a:lnTo>
                    <a:pt x="304798" y="525626"/>
                  </a:lnTo>
                  <a:lnTo>
                    <a:pt x="152559" y="674862"/>
                  </a:lnTo>
                  <a:lnTo>
                    <a:pt x="0" y="525626"/>
                  </a:lnTo>
                  <a:close/>
                </a:path>
              </a:pathLst>
            </a:custGeom>
            <a:solidFill>
              <a:srgbClr val="62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8145" y="295205"/>
            <a:ext cx="12596495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spc="-55" dirty="0">
                <a:solidFill>
                  <a:srgbClr val="622A2A"/>
                </a:solidFill>
              </a:rPr>
              <a:t>BUNLARA </a:t>
            </a:r>
            <a:r>
              <a:rPr sz="6950" spc="-100" dirty="0">
                <a:solidFill>
                  <a:srgbClr val="622A2A"/>
                </a:solidFill>
              </a:rPr>
              <a:t>DA </a:t>
            </a:r>
            <a:r>
              <a:rPr sz="6950" spc="-300" dirty="0">
                <a:solidFill>
                  <a:srgbClr val="622A2A"/>
                </a:solidFill>
              </a:rPr>
              <a:t>DİKKAT</a:t>
            </a:r>
            <a:r>
              <a:rPr sz="6950" spc="-1620" dirty="0">
                <a:solidFill>
                  <a:srgbClr val="622A2A"/>
                </a:solidFill>
              </a:rPr>
              <a:t> </a:t>
            </a:r>
            <a:r>
              <a:rPr sz="6950" spc="-235" dirty="0">
                <a:solidFill>
                  <a:srgbClr val="622A2A"/>
                </a:solidFill>
              </a:rPr>
              <a:t>EDELİM</a:t>
            </a:r>
            <a:endParaRPr sz="6950"/>
          </a:p>
        </p:txBody>
      </p:sp>
      <p:sp>
        <p:nvSpPr>
          <p:cNvPr id="7" name="object 7"/>
          <p:cNvSpPr txBox="1"/>
          <p:nvPr/>
        </p:nvSpPr>
        <p:spPr>
          <a:xfrm>
            <a:off x="1346866" y="2663583"/>
            <a:ext cx="10313670" cy="540194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 indent="-635" algn="ctr">
              <a:lnSpc>
                <a:spcPct val="70000"/>
              </a:lnSpc>
              <a:spcBef>
                <a:spcPts val="1475"/>
              </a:spcBef>
            </a:pPr>
            <a:r>
              <a:rPr sz="3750" spc="-155" dirty="0">
                <a:solidFill>
                  <a:srgbClr val="FFFFFF"/>
                </a:solidFill>
                <a:latin typeface="Arial"/>
                <a:cs typeface="Arial"/>
              </a:rPr>
              <a:t>SINAVA </a:t>
            </a:r>
            <a:r>
              <a:rPr sz="3750" spc="-175" dirty="0">
                <a:solidFill>
                  <a:srgbClr val="FFFFFF"/>
                </a:solidFill>
                <a:latin typeface="Arial"/>
                <a:cs typeface="Arial"/>
              </a:rPr>
              <a:t>HAZIRLANDIĞINIZ </a:t>
            </a:r>
            <a:r>
              <a:rPr sz="3750" spc="-27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3750" spc="-145" dirty="0">
                <a:solidFill>
                  <a:srgbClr val="FFFFFF"/>
                </a:solidFill>
                <a:latin typeface="Arial"/>
                <a:cs typeface="Arial"/>
              </a:rPr>
              <a:t>YAKIN </a:t>
            </a:r>
            <a:r>
              <a:rPr sz="3750" spc="-335" dirty="0">
                <a:solidFill>
                  <a:srgbClr val="FFFFFF"/>
                </a:solidFill>
                <a:latin typeface="Arial"/>
                <a:cs typeface="Arial"/>
              </a:rPr>
              <a:t>GÜNLERDE  </a:t>
            </a:r>
            <a:r>
              <a:rPr sz="3750" spc="-225" dirty="0">
                <a:solidFill>
                  <a:srgbClr val="FFFFFF"/>
                </a:solidFill>
                <a:latin typeface="Arial"/>
                <a:cs typeface="Arial"/>
              </a:rPr>
              <a:t>YANLIŞ </a:t>
            </a:r>
            <a:r>
              <a:rPr sz="3750" spc="-204" dirty="0">
                <a:solidFill>
                  <a:srgbClr val="FFFFFF"/>
                </a:solidFill>
                <a:latin typeface="Arial"/>
                <a:cs typeface="Arial"/>
              </a:rPr>
              <a:t>YAPTIĞINIZ </a:t>
            </a:r>
            <a:r>
              <a:rPr sz="3750" spc="-280" dirty="0">
                <a:solidFill>
                  <a:srgbClr val="FFFFFF"/>
                </a:solidFill>
                <a:latin typeface="Arial"/>
                <a:cs typeface="Arial"/>
              </a:rPr>
              <a:t>SORULARI </a:t>
            </a:r>
            <a:r>
              <a:rPr sz="3750" spc="-375" dirty="0">
                <a:solidFill>
                  <a:srgbClr val="FFFFFF"/>
                </a:solidFill>
                <a:latin typeface="Arial"/>
                <a:cs typeface="Arial"/>
              </a:rPr>
              <a:t>GÖRÜNCE  </a:t>
            </a:r>
            <a:r>
              <a:rPr sz="3750" spc="-245" dirty="0">
                <a:solidFill>
                  <a:srgbClr val="FFFFFF"/>
                </a:solidFill>
                <a:latin typeface="Arial"/>
                <a:cs typeface="Arial"/>
              </a:rPr>
              <a:t>ÜZÜLMEK </a:t>
            </a:r>
            <a:r>
              <a:rPr sz="3750" spc="-275" dirty="0">
                <a:solidFill>
                  <a:srgbClr val="FFFFFF"/>
                </a:solidFill>
                <a:latin typeface="Arial"/>
                <a:cs typeface="Arial"/>
              </a:rPr>
              <a:t>YERİNE </a:t>
            </a:r>
            <a:r>
              <a:rPr sz="3750" spc="-150" dirty="0">
                <a:solidFill>
                  <a:srgbClr val="FFFFFF"/>
                </a:solidFill>
                <a:latin typeface="Arial"/>
                <a:cs typeface="Arial"/>
              </a:rPr>
              <a:t>SEVİNİN</a:t>
            </a:r>
            <a:r>
              <a:rPr sz="2250" spc="-150" dirty="0">
                <a:solidFill>
                  <a:srgbClr val="FFFFFF"/>
                </a:solidFill>
                <a:latin typeface="Laksaman"/>
                <a:cs typeface="Laksaman"/>
              </a:rPr>
              <a:t>. </a:t>
            </a:r>
            <a:r>
              <a:rPr sz="3750" spc="-280" dirty="0">
                <a:solidFill>
                  <a:srgbClr val="FFFFFF"/>
                </a:solidFill>
                <a:latin typeface="Arial"/>
                <a:cs typeface="Arial"/>
              </a:rPr>
              <a:t>ÇÜNKÜ </a:t>
            </a:r>
            <a:r>
              <a:rPr sz="3750" spc="-345" dirty="0">
                <a:solidFill>
                  <a:srgbClr val="FFFFFF"/>
                </a:solidFill>
                <a:latin typeface="Arial"/>
                <a:cs typeface="Arial"/>
              </a:rPr>
              <a:t>BÖYLECE </a:t>
            </a:r>
            <a:r>
              <a:rPr sz="3750" spc="-315" dirty="0">
                <a:solidFill>
                  <a:srgbClr val="FFFFFF"/>
                </a:solidFill>
                <a:latin typeface="Arial"/>
                <a:cs typeface="Arial"/>
              </a:rPr>
              <a:t>HER  </a:t>
            </a:r>
            <a:r>
              <a:rPr sz="3750" spc="-175" dirty="0">
                <a:solidFill>
                  <a:srgbClr val="FFFFFF"/>
                </a:solidFill>
                <a:latin typeface="Arial"/>
                <a:cs typeface="Arial"/>
              </a:rPr>
              <a:t>YAPAMADIĞINIZ </a:t>
            </a:r>
            <a:r>
              <a:rPr sz="3750" spc="-300" dirty="0">
                <a:solidFill>
                  <a:srgbClr val="FFFFFF"/>
                </a:solidFill>
                <a:latin typeface="Arial"/>
                <a:cs typeface="Arial"/>
              </a:rPr>
              <a:t>SORUDA </a:t>
            </a:r>
            <a:r>
              <a:rPr sz="3750" spc="-215" dirty="0">
                <a:solidFill>
                  <a:srgbClr val="FFFFFF"/>
                </a:solidFill>
                <a:latin typeface="Arial"/>
                <a:cs typeface="Arial"/>
              </a:rPr>
              <a:t>BİR </a:t>
            </a:r>
            <a:r>
              <a:rPr sz="3750" spc="-195" dirty="0">
                <a:solidFill>
                  <a:srgbClr val="FFFFFF"/>
                </a:solidFill>
                <a:latin typeface="Arial"/>
                <a:cs typeface="Arial"/>
              </a:rPr>
              <a:t>EKSİĞİNİZİ </a:t>
            </a:r>
            <a:r>
              <a:rPr sz="3750" spc="-135" dirty="0">
                <a:solidFill>
                  <a:srgbClr val="FFFFFF"/>
                </a:solidFill>
                <a:latin typeface="Arial"/>
                <a:cs typeface="Arial"/>
              </a:rPr>
              <a:t>DAHA  </a:t>
            </a:r>
            <a:r>
              <a:rPr sz="3750" spc="-229" dirty="0">
                <a:solidFill>
                  <a:srgbClr val="FFFFFF"/>
                </a:solidFill>
                <a:latin typeface="Arial"/>
                <a:cs typeface="Arial"/>
              </a:rPr>
              <a:t>FARK </a:t>
            </a:r>
            <a:r>
              <a:rPr sz="3750" spc="-245" dirty="0">
                <a:solidFill>
                  <a:srgbClr val="FFFFFF"/>
                </a:solidFill>
                <a:latin typeface="Arial"/>
                <a:cs typeface="Arial"/>
              </a:rPr>
              <a:t>EDİP </a:t>
            </a:r>
            <a:r>
              <a:rPr sz="3750" spc="-165" dirty="0">
                <a:solidFill>
                  <a:srgbClr val="FFFFFF"/>
                </a:solidFill>
                <a:latin typeface="Arial"/>
                <a:cs typeface="Arial"/>
              </a:rPr>
              <a:t>TAMAMLAMA </a:t>
            </a:r>
            <a:r>
              <a:rPr sz="3750" spc="-195" dirty="0">
                <a:solidFill>
                  <a:srgbClr val="FFFFFF"/>
                </a:solidFill>
                <a:latin typeface="Arial"/>
                <a:cs typeface="Arial"/>
              </a:rPr>
              <a:t>ŞANSINIZ</a:t>
            </a:r>
            <a:r>
              <a:rPr sz="3750" spc="-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50" spc="-190" dirty="0">
                <a:solidFill>
                  <a:srgbClr val="FFFFFF"/>
                </a:solidFill>
                <a:latin typeface="Arial"/>
                <a:cs typeface="Arial"/>
              </a:rPr>
              <a:t>OLACAKTIR</a:t>
            </a:r>
            <a:r>
              <a:rPr sz="2250" spc="-190" dirty="0">
                <a:solidFill>
                  <a:srgbClr val="FFFFFF"/>
                </a:solidFill>
                <a:latin typeface="Laksaman"/>
                <a:cs typeface="Laksaman"/>
              </a:rPr>
              <a:t>.</a:t>
            </a:r>
            <a:endParaRPr sz="2250">
              <a:latin typeface="Laksaman"/>
              <a:cs typeface="Laksaman"/>
            </a:endParaRPr>
          </a:p>
          <a:p>
            <a:pPr marL="99060" marR="91440" indent="-635" algn="ctr">
              <a:lnSpc>
                <a:spcPct val="70000"/>
              </a:lnSpc>
              <a:spcBef>
                <a:spcPts val="3150"/>
              </a:spcBef>
            </a:pPr>
            <a:r>
              <a:rPr sz="2250" spc="-95" dirty="0">
                <a:solidFill>
                  <a:srgbClr val="FFFFFF"/>
                </a:solidFill>
                <a:latin typeface="Laksaman"/>
                <a:cs typeface="Laksaman"/>
              </a:rPr>
              <a:t>“</a:t>
            </a:r>
            <a:r>
              <a:rPr sz="3750" spc="-95" dirty="0">
                <a:solidFill>
                  <a:srgbClr val="FFFFFF"/>
                </a:solidFill>
                <a:latin typeface="Arial"/>
                <a:cs typeface="Arial"/>
              </a:rPr>
              <a:t>İYİ </a:t>
            </a:r>
            <a:r>
              <a:rPr sz="3750" spc="-75" dirty="0">
                <a:solidFill>
                  <a:srgbClr val="FFFFFF"/>
                </a:solidFill>
                <a:latin typeface="Arial"/>
                <a:cs typeface="Arial"/>
              </a:rPr>
              <a:t>Kİ </a:t>
            </a:r>
            <a:r>
              <a:rPr sz="3750" spc="-254" dirty="0">
                <a:solidFill>
                  <a:srgbClr val="FFFFFF"/>
                </a:solidFill>
                <a:latin typeface="Arial"/>
                <a:cs typeface="Arial"/>
              </a:rPr>
              <a:t>BU </a:t>
            </a:r>
            <a:r>
              <a:rPr sz="3750" spc="-370" dirty="0">
                <a:solidFill>
                  <a:srgbClr val="FFFFFF"/>
                </a:solidFill>
                <a:latin typeface="Arial"/>
                <a:cs typeface="Arial"/>
              </a:rPr>
              <a:t>SORU </a:t>
            </a:r>
            <a:r>
              <a:rPr sz="3750" spc="-170" dirty="0">
                <a:solidFill>
                  <a:srgbClr val="FFFFFF"/>
                </a:solidFill>
                <a:latin typeface="Arial"/>
                <a:cs typeface="Arial"/>
              </a:rPr>
              <a:t>SINAVDA </a:t>
            </a:r>
            <a:r>
              <a:rPr sz="3750" spc="-300" dirty="0">
                <a:solidFill>
                  <a:srgbClr val="FFFFFF"/>
                </a:solidFill>
                <a:latin typeface="Arial"/>
                <a:cs typeface="Arial"/>
              </a:rPr>
              <a:t>DEĞİL </a:t>
            </a:r>
            <a:r>
              <a:rPr sz="3750" spc="-30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750" spc="-200" dirty="0">
                <a:solidFill>
                  <a:srgbClr val="FFFFFF"/>
                </a:solidFill>
                <a:latin typeface="Arial"/>
                <a:cs typeface="Arial"/>
              </a:rPr>
              <a:t>ŞİMDİ  </a:t>
            </a:r>
            <a:r>
              <a:rPr sz="3750" spc="-185" dirty="0">
                <a:solidFill>
                  <a:srgbClr val="FFFFFF"/>
                </a:solidFill>
                <a:latin typeface="Arial"/>
                <a:cs typeface="Arial"/>
              </a:rPr>
              <a:t>KARŞIMA </a:t>
            </a:r>
            <a:r>
              <a:rPr sz="3750" spc="-160" dirty="0">
                <a:solidFill>
                  <a:srgbClr val="FFFFFF"/>
                </a:solidFill>
                <a:latin typeface="Arial"/>
                <a:cs typeface="Arial"/>
              </a:rPr>
              <a:t>ÇIKTI</a:t>
            </a:r>
            <a:r>
              <a:rPr sz="2250" spc="-160" dirty="0">
                <a:solidFill>
                  <a:srgbClr val="FFFFFF"/>
                </a:solidFill>
                <a:latin typeface="Laksaman"/>
                <a:cs typeface="Laksaman"/>
              </a:rPr>
              <a:t>” </a:t>
            </a:r>
            <a:r>
              <a:rPr sz="3750" spc="-160" dirty="0">
                <a:solidFill>
                  <a:srgbClr val="FFFFFF"/>
                </a:solidFill>
                <a:latin typeface="Arial"/>
                <a:cs typeface="Arial"/>
              </a:rPr>
              <a:t>DEYİN</a:t>
            </a:r>
            <a:r>
              <a:rPr sz="2250" spc="-160" dirty="0">
                <a:solidFill>
                  <a:srgbClr val="FFFFFF"/>
                </a:solidFill>
                <a:latin typeface="Laksaman"/>
                <a:cs typeface="Laksaman"/>
              </a:rPr>
              <a:t>. </a:t>
            </a:r>
            <a:r>
              <a:rPr sz="3750" spc="-175" dirty="0">
                <a:solidFill>
                  <a:srgbClr val="FFFFFF"/>
                </a:solidFill>
                <a:latin typeface="Arial"/>
                <a:cs typeface="Arial"/>
              </a:rPr>
              <a:t>SINAVDAN </a:t>
            </a:r>
            <a:r>
              <a:rPr sz="3750" spc="-350" dirty="0">
                <a:solidFill>
                  <a:srgbClr val="FFFFFF"/>
                </a:solidFill>
                <a:latin typeface="Arial"/>
                <a:cs typeface="Arial"/>
              </a:rPr>
              <a:t>ÖNCE </a:t>
            </a:r>
            <a:r>
              <a:rPr sz="3750" spc="-225" dirty="0">
                <a:solidFill>
                  <a:srgbClr val="FFFFFF"/>
                </a:solidFill>
                <a:latin typeface="Arial"/>
                <a:cs typeface="Arial"/>
              </a:rPr>
              <a:t>YANLIŞ  </a:t>
            </a:r>
            <a:r>
              <a:rPr sz="3750" spc="-300" dirty="0">
                <a:solidFill>
                  <a:srgbClr val="FFFFFF"/>
                </a:solidFill>
                <a:latin typeface="Arial"/>
                <a:cs typeface="Arial"/>
              </a:rPr>
              <a:t>ÇÖZDÜĞÜNÜZ </a:t>
            </a:r>
            <a:r>
              <a:rPr sz="3750" spc="-275" dirty="0">
                <a:solidFill>
                  <a:srgbClr val="FFFFFF"/>
                </a:solidFill>
                <a:latin typeface="Arial"/>
                <a:cs typeface="Arial"/>
              </a:rPr>
              <a:t>SORULARDAN </a:t>
            </a:r>
            <a:r>
              <a:rPr sz="3750" spc="-220" dirty="0">
                <a:solidFill>
                  <a:srgbClr val="FFFFFF"/>
                </a:solidFill>
                <a:latin typeface="Arial"/>
                <a:cs typeface="Arial"/>
              </a:rPr>
              <a:t>DOLAYI </a:t>
            </a:r>
            <a:r>
              <a:rPr sz="3750" spc="-135" dirty="0">
                <a:solidFill>
                  <a:srgbClr val="FFFFFF"/>
                </a:solidFill>
                <a:latin typeface="Arial"/>
                <a:cs typeface="Arial"/>
              </a:rPr>
              <a:t>ÜMİDİNİZİ  </a:t>
            </a:r>
            <a:r>
              <a:rPr sz="3750" spc="-210" dirty="0">
                <a:solidFill>
                  <a:srgbClr val="FFFFFF"/>
                </a:solidFill>
                <a:latin typeface="Arial"/>
                <a:cs typeface="Arial"/>
              </a:rPr>
              <a:t>KAYBEDİP </a:t>
            </a:r>
            <a:r>
              <a:rPr sz="3750" spc="-220" dirty="0">
                <a:solidFill>
                  <a:srgbClr val="FFFFFF"/>
                </a:solidFill>
                <a:latin typeface="Arial"/>
                <a:cs typeface="Arial"/>
              </a:rPr>
              <a:t>KARAMSARLIĞA </a:t>
            </a:r>
            <a:r>
              <a:rPr sz="3750" spc="-210" dirty="0">
                <a:solidFill>
                  <a:srgbClr val="FFFFFF"/>
                </a:solidFill>
                <a:latin typeface="Arial"/>
                <a:cs typeface="Arial"/>
              </a:rPr>
              <a:t>DÜŞMEYİN</a:t>
            </a:r>
            <a:r>
              <a:rPr sz="2250" spc="-210" dirty="0">
                <a:solidFill>
                  <a:srgbClr val="FFFFFF"/>
                </a:solidFill>
                <a:latin typeface="Laksaman"/>
                <a:cs typeface="Laksaman"/>
              </a:rPr>
              <a:t>. </a:t>
            </a:r>
            <a:r>
              <a:rPr sz="3750" spc="-280" dirty="0">
                <a:solidFill>
                  <a:srgbClr val="FFFFFF"/>
                </a:solidFill>
                <a:latin typeface="Arial"/>
                <a:cs typeface="Arial"/>
              </a:rPr>
              <a:t>ÇÜNKÜ  </a:t>
            </a:r>
            <a:r>
              <a:rPr sz="3750" spc="-315" dirty="0">
                <a:solidFill>
                  <a:srgbClr val="FFFFFF"/>
                </a:solidFill>
                <a:latin typeface="Arial"/>
                <a:cs typeface="Arial"/>
              </a:rPr>
              <a:t>HER </a:t>
            </a:r>
            <a:r>
              <a:rPr sz="3750" spc="-225" dirty="0">
                <a:solidFill>
                  <a:srgbClr val="FFFFFF"/>
                </a:solidFill>
                <a:latin typeface="Arial"/>
                <a:cs typeface="Arial"/>
              </a:rPr>
              <a:t>YANLIŞ </a:t>
            </a:r>
            <a:r>
              <a:rPr sz="3750" spc="-300" dirty="0">
                <a:solidFill>
                  <a:srgbClr val="FFFFFF"/>
                </a:solidFill>
                <a:latin typeface="Arial"/>
                <a:cs typeface="Arial"/>
              </a:rPr>
              <a:t>ÇÖZDÜĞÜNÜZ </a:t>
            </a:r>
            <a:r>
              <a:rPr sz="3750" spc="-370" dirty="0">
                <a:solidFill>
                  <a:srgbClr val="FFFFFF"/>
                </a:solidFill>
                <a:latin typeface="Arial"/>
                <a:cs typeface="Arial"/>
              </a:rPr>
              <a:t>SORU </a:t>
            </a:r>
            <a:r>
              <a:rPr sz="3750" spc="-305" dirty="0">
                <a:solidFill>
                  <a:srgbClr val="FFFFFF"/>
                </a:solidFill>
                <a:latin typeface="Arial"/>
                <a:cs typeface="Arial"/>
              </a:rPr>
              <a:t>ŞAYET </a:t>
            </a:r>
            <a:r>
              <a:rPr sz="3750" spc="-370" dirty="0">
                <a:solidFill>
                  <a:srgbClr val="FFFFFF"/>
                </a:solidFill>
                <a:latin typeface="Arial"/>
                <a:cs typeface="Arial"/>
              </a:rPr>
              <a:t>DOĞRU  </a:t>
            </a:r>
            <a:r>
              <a:rPr sz="3750" spc="-285" dirty="0">
                <a:solidFill>
                  <a:srgbClr val="FFFFFF"/>
                </a:solidFill>
                <a:latin typeface="Arial"/>
                <a:cs typeface="Arial"/>
              </a:rPr>
              <a:t>ÇÖZÜMÜNÜ ÖĞRENİRSENİZ </a:t>
            </a:r>
            <a:r>
              <a:rPr sz="3750" spc="-170" dirty="0">
                <a:solidFill>
                  <a:srgbClr val="FFFFFF"/>
                </a:solidFill>
                <a:latin typeface="Arial"/>
                <a:cs typeface="Arial"/>
              </a:rPr>
              <a:t>SİZİN </a:t>
            </a:r>
            <a:r>
              <a:rPr sz="3750" spc="-190" dirty="0">
                <a:solidFill>
                  <a:srgbClr val="FFFFFF"/>
                </a:solidFill>
                <a:latin typeface="Arial"/>
                <a:cs typeface="Arial"/>
              </a:rPr>
              <a:t>İÇİN </a:t>
            </a:r>
            <a:r>
              <a:rPr sz="3750" spc="-215" dirty="0">
                <a:solidFill>
                  <a:srgbClr val="FFFFFF"/>
                </a:solidFill>
                <a:latin typeface="Arial"/>
                <a:cs typeface="Arial"/>
              </a:rPr>
              <a:t>BİR  </a:t>
            </a:r>
            <a:r>
              <a:rPr sz="3750" spc="-160" dirty="0">
                <a:solidFill>
                  <a:srgbClr val="FFFFFF"/>
                </a:solidFill>
                <a:latin typeface="Arial"/>
                <a:cs typeface="Arial"/>
              </a:rPr>
              <a:t>KAZANÇTIR</a:t>
            </a:r>
            <a:r>
              <a:rPr sz="2250" spc="-160" dirty="0">
                <a:solidFill>
                  <a:srgbClr val="FFFFFF"/>
                </a:solidFill>
                <a:latin typeface="Laksaman"/>
                <a:cs typeface="Laksaman"/>
              </a:rPr>
              <a:t>.</a:t>
            </a:r>
            <a:endParaRPr sz="2250">
              <a:latin typeface="Laksaman"/>
              <a:cs typeface="Laksa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C3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691109" y="1471665"/>
            <a:ext cx="5429250" cy="8031480"/>
            <a:chOff x="12691109" y="1471665"/>
            <a:chExt cx="5429250" cy="8031480"/>
          </a:xfrm>
        </p:grpSpPr>
        <p:sp>
          <p:nvSpPr>
            <p:cNvPr id="4" name="object 4"/>
            <p:cNvSpPr/>
            <p:nvPr/>
          </p:nvSpPr>
          <p:spPr>
            <a:xfrm>
              <a:off x="12691109" y="1471665"/>
              <a:ext cx="5429249" cy="74771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92549" y="8828257"/>
              <a:ext cx="304800" cy="675005"/>
            </a:xfrm>
            <a:custGeom>
              <a:avLst/>
              <a:gdLst/>
              <a:ahLst/>
              <a:cxnLst/>
              <a:rect l="l" t="t" r="r" b="b"/>
              <a:pathLst>
                <a:path w="304800" h="675004">
                  <a:moveTo>
                    <a:pt x="0" y="525626"/>
                  </a:moveTo>
                  <a:lnTo>
                    <a:pt x="18268" y="507717"/>
                  </a:lnTo>
                  <a:lnTo>
                    <a:pt x="139739" y="626792"/>
                  </a:lnTo>
                  <a:lnTo>
                    <a:pt x="139739" y="0"/>
                  </a:lnTo>
                  <a:lnTo>
                    <a:pt x="165379" y="0"/>
                  </a:lnTo>
                  <a:lnTo>
                    <a:pt x="165379" y="626792"/>
                  </a:lnTo>
                  <a:lnTo>
                    <a:pt x="286529" y="507717"/>
                  </a:lnTo>
                  <a:lnTo>
                    <a:pt x="304798" y="525626"/>
                  </a:lnTo>
                  <a:lnTo>
                    <a:pt x="152559" y="674862"/>
                  </a:lnTo>
                  <a:lnTo>
                    <a:pt x="0" y="525626"/>
                  </a:lnTo>
                  <a:close/>
                </a:path>
              </a:pathLst>
            </a:custGeom>
            <a:solidFill>
              <a:srgbClr val="62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8145" y="295205"/>
            <a:ext cx="12596495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spc="-55" dirty="0">
                <a:solidFill>
                  <a:srgbClr val="622A2A"/>
                </a:solidFill>
              </a:rPr>
              <a:t>BUNLARA </a:t>
            </a:r>
            <a:r>
              <a:rPr sz="6950" spc="-100" dirty="0">
                <a:solidFill>
                  <a:srgbClr val="622A2A"/>
                </a:solidFill>
              </a:rPr>
              <a:t>DA </a:t>
            </a:r>
            <a:r>
              <a:rPr sz="6950" spc="-300" dirty="0">
                <a:solidFill>
                  <a:srgbClr val="622A2A"/>
                </a:solidFill>
              </a:rPr>
              <a:t>DİKKAT</a:t>
            </a:r>
            <a:r>
              <a:rPr sz="6950" spc="-1620" dirty="0">
                <a:solidFill>
                  <a:srgbClr val="622A2A"/>
                </a:solidFill>
              </a:rPr>
              <a:t> </a:t>
            </a:r>
            <a:r>
              <a:rPr sz="6950" spc="-235" dirty="0">
                <a:solidFill>
                  <a:srgbClr val="622A2A"/>
                </a:solidFill>
              </a:rPr>
              <a:t>EDELİM</a:t>
            </a:r>
            <a:endParaRPr sz="6950"/>
          </a:p>
        </p:txBody>
      </p:sp>
      <p:sp>
        <p:nvSpPr>
          <p:cNvPr id="7" name="object 7"/>
          <p:cNvSpPr txBox="1"/>
          <p:nvPr/>
        </p:nvSpPr>
        <p:spPr>
          <a:xfrm>
            <a:off x="1273965" y="2712356"/>
            <a:ext cx="10459720" cy="4816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3695"/>
              </a:lnSpc>
              <a:spcBef>
                <a:spcPts val="114"/>
              </a:spcBef>
            </a:pPr>
            <a:r>
              <a:rPr sz="3350" b="1" spc="-105" dirty="0">
                <a:solidFill>
                  <a:srgbClr val="FDFDDE"/>
                </a:solidFill>
                <a:latin typeface="Arial"/>
                <a:cs typeface="Arial"/>
              </a:rPr>
              <a:t>ÇÖZÜLEN </a:t>
            </a:r>
            <a:r>
              <a:rPr sz="3350" b="1" spc="-180" dirty="0">
                <a:solidFill>
                  <a:srgbClr val="FDFDDE"/>
                </a:solidFill>
                <a:latin typeface="Arial"/>
                <a:cs typeface="Arial"/>
              </a:rPr>
              <a:t>HER </a:t>
            </a:r>
            <a:r>
              <a:rPr sz="3350" b="1" spc="-110" dirty="0">
                <a:solidFill>
                  <a:srgbClr val="FDFDDE"/>
                </a:solidFill>
                <a:latin typeface="Arial"/>
                <a:cs typeface="Arial"/>
              </a:rPr>
              <a:t>BİR </a:t>
            </a:r>
            <a:r>
              <a:rPr sz="3350" b="1" spc="-105" dirty="0">
                <a:solidFill>
                  <a:srgbClr val="FDFDDE"/>
                </a:solidFill>
                <a:latin typeface="Arial"/>
                <a:cs typeface="Arial"/>
              </a:rPr>
              <a:t>SORU </a:t>
            </a:r>
            <a:r>
              <a:rPr sz="3350" b="1" spc="-10" dirty="0">
                <a:solidFill>
                  <a:srgbClr val="FDFDDE"/>
                </a:solidFill>
                <a:latin typeface="Arial"/>
                <a:cs typeface="Arial"/>
              </a:rPr>
              <a:t>TİPİ </a:t>
            </a:r>
            <a:r>
              <a:rPr sz="3350" b="1" spc="-55" dirty="0">
                <a:solidFill>
                  <a:srgbClr val="FDFDDE"/>
                </a:solidFill>
                <a:latin typeface="Arial"/>
                <a:cs typeface="Arial"/>
              </a:rPr>
              <a:t>SİZİN </a:t>
            </a:r>
            <a:r>
              <a:rPr sz="3350" b="1" spc="-30" dirty="0">
                <a:solidFill>
                  <a:srgbClr val="FDFDDE"/>
                </a:solidFill>
                <a:latin typeface="Arial"/>
                <a:cs typeface="Arial"/>
              </a:rPr>
              <a:t>İÇİN</a:t>
            </a:r>
            <a:r>
              <a:rPr sz="3350" b="1" spc="810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350" b="1" spc="-110" dirty="0">
                <a:solidFill>
                  <a:srgbClr val="FDFDDE"/>
                </a:solidFill>
                <a:latin typeface="Arial"/>
                <a:cs typeface="Arial"/>
              </a:rPr>
              <a:t>BİR</a:t>
            </a:r>
            <a:endParaRPr sz="3350">
              <a:latin typeface="Arial"/>
              <a:cs typeface="Arial"/>
            </a:endParaRPr>
          </a:p>
          <a:p>
            <a:pPr marR="128905" algn="ctr">
              <a:lnSpc>
                <a:spcPts val="3695"/>
              </a:lnSpc>
            </a:pPr>
            <a:r>
              <a:rPr sz="3350" b="1" spc="5" dirty="0">
                <a:solidFill>
                  <a:srgbClr val="FDFDDE"/>
                </a:solidFill>
                <a:latin typeface="Arial"/>
                <a:cs typeface="Arial"/>
              </a:rPr>
              <a:t>AVANTAJDIR.</a:t>
            </a:r>
            <a:endParaRPr sz="3350">
              <a:latin typeface="Arial"/>
              <a:cs typeface="Arial"/>
            </a:endParaRPr>
          </a:p>
          <a:p>
            <a:pPr marL="340360">
              <a:lnSpc>
                <a:spcPts val="3695"/>
              </a:lnSpc>
              <a:spcBef>
                <a:spcPts val="2720"/>
              </a:spcBef>
              <a:tabLst>
                <a:tab pos="3602354" algn="l"/>
              </a:tabLst>
            </a:pPr>
            <a:r>
              <a:rPr sz="5025" b="1" spc="-270" baseline="-55555" dirty="0">
                <a:solidFill>
                  <a:srgbClr val="FDFDDE"/>
                </a:solidFill>
                <a:latin typeface="Arial"/>
                <a:cs typeface="Arial"/>
              </a:rPr>
              <a:t>HER</a:t>
            </a:r>
            <a:r>
              <a:rPr sz="5025" b="1" spc="217" baseline="-55555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5025" b="1" spc="-104" baseline="-55555" dirty="0">
                <a:solidFill>
                  <a:srgbClr val="FDFDDE"/>
                </a:solidFill>
                <a:latin typeface="Arial"/>
                <a:cs typeface="Arial"/>
              </a:rPr>
              <a:t>SORUNUN	</a:t>
            </a:r>
            <a:r>
              <a:rPr sz="3350" b="1" spc="-80" dirty="0">
                <a:solidFill>
                  <a:srgbClr val="FDFDDE"/>
                </a:solidFill>
                <a:latin typeface="Arial"/>
                <a:cs typeface="Arial"/>
              </a:rPr>
              <a:t>ÇÖZEMEDİĞİNİZ</a:t>
            </a:r>
            <a:endParaRPr sz="3350">
              <a:latin typeface="Arial"/>
              <a:cs typeface="Arial"/>
            </a:endParaRPr>
          </a:p>
          <a:p>
            <a:pPr marL="293370" marR="81280" indent="-205104">
              <a:lnSpc>
                <a:spcPts val="3370"/>
              </a:lnSpc>
              <a:spcBef>
                <a:spcPts val="325"/>
              </a:spcBef>
              <a:tabLst>
                <a:tab pos="3315970" algn="l"/>
              </a:tabLst>
            </a:pPr>
            <a:r>
              <a:rPr sz="5025" b="1" spc="-307" baseline="-55555" dirty="0">
                <a:solidFill>
                  <a:srgbClr val="FDFDDE"/>
                </a:solidFill>
                <a:latin typeface="Arial"/>
                <a:cs typeface="Arial"/>
              </a:rPr>
              <a:t>GEREKİR. </a:t>
            </a:r>
            <a:r>
              <a:rPr sz="5025" b="1" spc="120" baseline="-55555" dirty="0">
                <a:solidFill>
                  <a:srgbClr val="FDFDDE"/>
                </a:solidFill>
                <a:latin typeface="Arial"/>
                <a:cs typeface="Arial"/>
              </a:rPr>
              <a:t>SINAV </a:t>
            </a:r>
            <a:r>
              <a:rPr sz="3350" b="1" spc="-90" dirty="0">
                <a:solidFill>
                  <a:srgbClr val="FDFDDE"/>
                </a:solidFill>
                <a:latin typeface="Arial"/>
                <a:cs typeface="Arial"/>
              </a:rPr>
              <a:t>DOĞRU </a:t>
            </a:r>
            <a:r>
              <a:rPr sz="3350" b="1" spc="10" dirty="0">
                <a:solidFill>
                  <a:srgbClr val="FDFDDE"/>
                </a:solidFill>
                <a:latin typeface="Arial"/>
                <a:cs typeface="Arial"/>
              </a:rPr>
              <a:t>CEVABINI </a:t>
            </a:r>
            <a:r>
              <a:rPr sz="3350" b="1" spc="-114" dirty="0">
                <a:solidFill>
                  <a:srgbClr val="FDFDDE"/>
                </a:solidFill>
                <a:latin typeface="Arial"/>
                <a:cs typeface="Arial"/>
              </a:rPr>
              <a:t>ÖĞRENMENİZ  </a:t>
            </a:r>
            <a:r>
              <a:rPr sz="5025" b="1" spc="-157" baseline="-55555" dirty="0">
                <a:solidFill>
                  <a:srgbClr val="FDFDDE"/>
                </a:solidFill>
                <a:latin typeface="Arial"/>
                <a:cs typeface="Arial"/>
              </a:rPr>
              <a:t>OLUŞTURDUĞ </a:t>
            </a:r>
            <a:r>
              <a:rPr sz="3350" b="1" spc="55" dirty="0">
                <a:solidFill>
                  <a:srgbClr val="FDFDDE"/>
                </a:solidFill>
                <a:latin typeface="Arial"/>
                <a:cs typeface="Arial"/>
              </a:rPr>
              <a:t>DAN </a:t>
            </a:r>
            <a:r>
              <a:rPr sz="3350" b="1" spc="-120" dirty="0">
                <a:solidFill>
                  <a:srgbClr val="FDFDDE"/>
                </a:solidFill>
                <a:latin typeface="Arial"/>
                <a:cs typeface="Arial"/>
              </a:rPr>
              <a:t>ÖNCE </a:t>
            </a:r>
            <a:r>
              <a:rPr sz="3350" b="1" spc="-105" dirty="0">
                <a:solidFill>
                  <a:srgbClr val="FDFDDE"/>
                </a:solidFill>
                <a:latin typeface="Arial"/>
                <a:cs typeface="Arial"/>
              </a:rPr>
              <a:t>ÇÖZÜLEN </a:t>
            </a:r>
            <a:r>
              <a:rPr sz="3350" b="1" spc="-70" dirty="0">
                <a:solidFill>
                  <a:srgbClr val="FDFDDE"/>
                </a:solidFill>
                <a:latin typeface="Arial"/>
                <a:cs typeface="Arial"/>
              </a:rPr>
              <a:t>SORULARIN  </a:t>
            </a:r>
            <a:r>
              <a:rPr sz="5025" b="1" spc="-60" baseline="-55555" dirty="0">
                <a:solidFill>
                  <a:srgbClr val="FDFDDE"/>
                </a:solidFill>
                <a:latin typeface="Arial"/>
                <a:cs typeface="Arial"/>
              </a:rPr>
              <a:t>BAŞARILI</a:t>
            </a:r>
            <a:r>
              <a:rPr sz="5025" b="1" spc="217" baseline="-55555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5025" b="1" spc="-150" baseline="-55555" dirty="0">
                <a:solidFill>
                  <a:srgbClr val="FDFDDE"/>
                </a:solidFill>
                <a:latin typeface="Arial"/>
                <a:cs typeface="Arial"/>
              </a:rPr>
              <a:t>OL	</a:t>
            </a:r>
            <a:r>
              <a:rPr sz="3350" b="1" spc="15" dirty="0">
                <a:solidFill>
                  <a:srgbClr val="FDFDDE"/>
                </a:solidFill>
                <a:latin typeface="Arial"/>
                <a:cs typeface="Arial"/>
              </a:rPr>
              <a:t>U </a:t>
            </a:r>
            <a:r>
              <a:rPr sz="3350" b="1" spc="-130" dirty="0">
                <a:solidFill>
                  <a:srgbClr val="FDFDDE"/>
                </a:solidFill>
                <a:latin typeface="Arial"/>
                <a:cs typeface="Arial"/>
              </a:rPr>
              <a:t>BİLGİ </a:t>
            </a:r>
            <a:r>
              <a:rPr sz="3350" b="1" spc="-15" dirty="0">
                <a:solidFill>
                  <a:srgbClr val="FDFDDE"/>
                </a:solidFill>
                <a:latin typeface="Arial"/>
                <a:cs typeface="Arial"/>
              </a:rPr>
              <a:t>BİRİKİMİ </a:t>
            </a:r>
            <a:r>
              <a:rPr sz="3350" b="1" spc="-55" dirty="0">
                <a:solidFill>
                  <a:srgbClr val="FDFDDE"/>
                </a:solidFill>
                <a:latin typeface="Arial"/>
                <a:cs typeface="Arial"/>
              </a:rPr>
              <a:t>SİZİN</a:t>
            </a:r>
            <a:r>
              <a:rPr sz="3350" b="1" spc="690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350" b="1" spc="90" dirty="0">
                <a:solidFill>
                  <a:srgbClr val="FDFDDE"/>
                </a:solidFill>
                <a:latin typeface="Arial"/>
                <a:cs typeface="Arial"/>
              </a:rPr>
              <a:t>SINAVDA</a:t>
            </a:r>
            <a:endParaRPr sz="3350">
              <a:latin typeface="Arial"/>
              <a:cs typeface="Arial"/>
            </a:endParaRPr>
          </a:p>
          <a:p>
            <a:pPr marL="2442210">
              <a:lnSpc>
                <a:spcPts val="3035"/>
              </a:lnSpc>
              <a:tabLst>
                <a:tab pos="2964815" algn="l"/>
                <a:tab pos="6675755" algn="l"/>
              </a:tabLst>
            </a:pPr>
            <a:r>
              <a:rPr sz="5025" b="1" spc="-457" baseline="-55555" dirty="0">
                <a:solidFill>
                  <a:srgbClr val="FDFDDE"/>
                </a:solidFill>
                <a:latin typeface="Arial"/>
                <a:cs typeface="Arial"/>
              </a:rPr>
              <a:t>S	</a:t>
            </a:r>
            <a:r>
              <a:rPr sz="3350" b="1" dirty="0">
                <a:solidFill>
                  <a:srgbClr val="FDFDDE"/>
                </a:solidFill>
                <a:latin typeface="Arial"/>
                <a:cs typeface="Arial"/>
              </a:rPr>
              <a:t>MASINI</a:t>
            </a:r>
            <a:r>
              <a:rPr sz="3350" b="1" spc="165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350" b="1" spc="-125" dirty="0">
                <a:solidFill>
                  <a:srgbClr val="FDFDDE"/>
                </a:solidFill>
                <a:latin typeface="Arial"/>
                <a:cs typeface="Arial"/>
              </a:rPr>
              <a:t>SAĞLAR.	</a:t>
            </a:r>
            <a:r>
              <a:rPr sz="3350" b="1" spc="-155" dirty="0">
                <a:solidFill>
                  <a:srgbClr val="FDFDDE"/>
                </a:solidFill>
                <a:latin typeface="Arial"/>
                <a:cs typeface="Arial"/>
              </a:rPr>
              <a:t>SİZE </a:t>
            </a:r>
            <a:r>
              <a:rPr sz="3350" b="1" spc="-110" dirty="0">
                <a:solidFill>
                  <a:srgbClr val="FDFDDE"/>
                </a:solidFill>
                <a:latin typeface="Arial"/>
                <a:cs typeface="Arial"/>
              </a:rPr>
              <a:t>VERİLEN</a:t>
            </a:r>
            <a:r>
              <a:rPr sz="3350" b="1" spc="-360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350" b="1" spc="-70" dirty="0">
                <a:solidFill>
                  <a:srgbClr val="FDFDDE"/>
                </a:solidFill>
                <a:latin typeface="Arial"/>
                <a:cs typeface="Arial"/>
              </a:rPr>
              <a:t>BU</a:t>
            </a:r>
            <a:endParaRPr sz="3350">
              <a:latin typeface="Arial"/>
              <a:cs typeface="Arial"/>
            </a:endParaRPr>
          </a:p>
          <a:p>
            <a:pPr marL="728980">
              <a:lnSpc>
                <a:spcPts val="3370"/>
              </a:lnSpc>
            </a:pPr>
            <a:r>
              <a:rPr sz="5025" b="1" spc="22" baseline="-55555" dirty="0">
                <a:solidFill>
                  <a:srgbClr val="FDFDDE"/>
                </a:solidFill>
                <a:latin typeface="Arial"/>
                <a:cs typeface="Arial"/>
              </a:rPr>
              <a:t>BOYUNC </a:t>
            </a:r>
            <a:r>
              <a:rPr sz="3350" b="1" spc="5" dirty="0">
                <a:solidFill>
                  <a:srgbClr val="FDFDDE"/>
                </a:solidFill>
                <a:latin typeface="Arial"/>
                <a:cs typeface="Arial"/>
              </a:rPr>
              <a:t>UNUM </a:t>
            </a:r>
            <a:r>
              <a:rPr sz="3350" b="1" spc="-100" dirty="0">
                <a:solidFill>
                  <a:srgbClr val="FDFDDE"/>
                </a:solidFill>
                <a:latin typeface="Arial"/>
                <a:cs typeface="Arial"/>
              </a:rPr>
              <a:t>EĞİTİM</a:t>
            </a:r>
            <a:r>
              <a:rPr sz="3350" b="1" spc="140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350" b="1" spc="100" dirty="0">
                <a:solidFill>
                  <a:srgbClr val="FDFDDE"/>
                </a:solidFill>
                <a:latin typeface="Arial"/>
                <a:cs typeface="Arial"/>
              </a:rPr>
              <a:t>HAYATINIZ</a:t>
            </a:r>
            <a:endParaRPr sz="3350">
              <a:latin typeface="Arial"/>
              <a:cs typeface="Arial"/>
            </a:endParaRPr>
          </a:p>
          <a:p>
            <a:pPr marL="2743835" marR="721360" indent="-159385">
              <a:lnSpc>
                <a:spcPts val="3370"/>
              </a:lnSpc>
              <a:spcBef>
                <a:spcPts val="330"/>
              </a:spcBef>
            </a:pPr>
            <a:r>
              <a:rPr sz="3350" b="1" spc="130" dirty="0">
                <a:solidFill>
                  <a:srgbClr val="FDFDDE"/>
                </a:solidFill>
                <a:latin typeface="Arial"/>
                <a:cs typeface="Arial"/>
              </a:rPr>
              <a:t>A; </a:t>
            </a:r>
            <a:r>
              <a:rPr sz="3350" b="1" spc="-190" dirty="0">
                <a:solidFill>
                  <a:srgbClr val="FDFDDE"/>
                </a:solidFill>
                <a:latin typeface="Arial"/>
                <a:cs typeface="Arial"/>
              </a:rPr>
              <a:t>TEST </a:t>
            </a:r>
            <a:r>
              <a:rPr sz="3350" b="1" spc="-80" dirty="0">
                <a:solidFill>
                  <a:srgbClr val="FDFDDE"/>
                </a:solidFill>
                <a:latin typeface="Arial"/>
                <a:cs typeface="Arial"/>
              </a:rPr>
              <a:t>ÇÖZME </a:t>
            </a:r>
            <a:r>
              <a:rPr sz="3350" b="1" dirty="0">
                <a:solidFill>
                  <a:srgbClr val="FDFDDE"/>
                </a:solidFill>
                <a:latin typeface="Arial"/>
                <a:cs typeface="Arial"/>
              </a:rPr>
              <a:t>KONUSUNDA </a:t>
            </a:r>
            <a:r>
              <a:rPr sz="3350" b="1" spc="-155" dirty="0">
                <a:solidFill>
                  <a:srgbClr val="FDFDDE"/>
                </a:solidFill>
                <a:latin typeface="Arial"/>
                <a:cs typeface="Arial"/>
              </a:rPr>
              <a:t>SİZE  REHBERLİK</a:t>
            </a:r>
            <a:r>
              <a:rPr sz="3350" b="1" spc="135" dirty="0">
                <a:solidFill>
                  <a:srgbClr val="FDFDDE"/>
                </a:solidFill>
                <a:latin typeface="Arial"/>
                <a:cs typeface="Arial"/>
              </a:rPr>
              <a:t> </a:t>
            </a:r>
            <a:r>
              <a:rPr sz="3350" b="1" spc="-280" dirty="0">
                <a:solidFill>
                  <a:srgbClr val="FDFDDE"/>
                </a:solidFill>
                <a:latin typeface="Arial"/>
                <a:cs typeface="Arial"/>
              </a:rPr>
              <a:t>EDECEKTİR…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C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1605" y="1812583"/>
            <a:ext cx="12362180" cy="7292340"/>
          </a:xfrm>
          <a:custGeom>
            <a:avLst/>
            <a:gdLst/>
            <a:ahLst/>
            <a:cxnLst/>
            <a:rect l="l" t="t" r="r" b="b"/>
            <a:pathLst>
              <a:path w="12362180" h="7292340">
                <a:moveTo>
                  <a:pt x="12006944" y="7291881"/>
                </a:moveTo>
                <a:lnTo>
                  <a:pt x="354806" y="7291881"/>
                </a:lnTo>
                <a:lnTo>
                  <a:pt x="306755" y="7288624"/>
                </a:lnTo>
                <a:lnTo>
                  <a:pt x="260640" y="7279140"/>
                </a:lnTo>
                <a:lnTo>
                  <a:pt x="216889" y="7263857"/>
                </a:lnTo>
                <a:lnTo>
                  <a:pt x="175928" y="7243203"/>
                </a:lnTo>
                <a:lnTo>
                  <a:pt x="138185" y="7217608"/>
                </a:lnTo>
                <a:lnTo>
                  <a:pt x="104088" y="7187500"/>
                </a:lnTo>
                <a:lnTo>
                  <a:pt x="74064" y="7153307"/>
                </a:lnTo>
                <a:lnTo>
                  <a:pt x="48541" y="7115458"/>
                </a:lnTo>
                <a:lnTo>
                  <a:pt x="27945" y="7074382"/>
                </a:lnTo>
                <a:lnTo>
                  <a:pt x="12705" y="7030507"/>
                </a:lnTo>
                <a:lnTo>
                  <a:pt x="3247" y="6984263"/>
                </a:lnTo>
                <a:lnTo>
                  <a:pt x="0" y="6936077"/>
                </a:lnTo>
                <a:lnTo>
                  <a:pt x="0" y="355804"/>
                </a:lnTo>
                <a:lnTo>
                  <a:pt x="3247" y="307618"/>
                </a:lnTo>
                <a:lnTo>
                  <a:pt x="12705" y="261373"/>
                </a:lnTo>
                <a:lnTo>
                  <a:pt x="27945" y="217498"/>
                </a:lnTo>
                <a:lnTo>
                  <a:pt x="48541" y="176422"/>
                </a:lnTo>
                <a:lnTo>
                  <a:pt x="74064" y="138574"/>
                </a:lnTo>
                <a:lnTo>
                  <a:pt x="104088" y="104381"/>
                </a:lnTo>
                <a:lnTo>
                  <a:pt x="138185" y="74272"/>
                </a:lnTo>
                <a:lnTo>
                  <a:pt x="175928" y="48677"/>
                </a:lnTo>
                <a:lnTo>
                  <a:pt x="216889" y="28024"/>
                </a:lnTo>
                <a:lnTo>
                  <a:pt x="260640" y="12740"/>
                </a:lnTo>
                <a:lnTo>
                  <a:pt x="306755" y="3256"/>
                </a:lnTo>
                <a:lnTo>
                  <a:pt x="354806" y="0"/>
                </a:lnTo>
                <a:lnTo>
                  <a:pt x="12006944" y="0"/>
                </a:lnTo>
                <a:lnTo>
                  <a:pt x="12054995" y="3256"/>
                </a:lnTo>
                <a:lnTo>
                  <a:pt x="12101110" y="12740"/>
                </a:lnTo>
                <a:lnTo>
                  <a:pt x="12144862" y="28024"/>
                </a:lnTo>
                <a:lnTo>
                  <a:pt x="12185823" y="48677"/>
                </a:lnTo>
                <a:lnTo>
                  <a:pt x="12223565" y="74272"/>
                </a:lnTo>
                <a:lnTo>
                  <a:pt x="12257662" y="104381"/>
                </a:lnTo>
                <a:lnTo>
                  <a:pt x="12287686" y="138574"/>
                </a:lnTo>
                <a:lnTo>
                  <a:pt x="12313210" y="176422"/>
                </a:lnTo>
                <a:lnTo>
                  <a:pt x="12333805" y="217498"/>
                </a:lnTo>
                <a:lnTo>
                  <a:pt x="12349046" y="261373"/>
                </a:lnTo>
                <a:lnTo>
                  <a:pt x="12358503" y="307618"/>
                </a:lnTo>
                <a:lnTo>
                  <a:pt x="12361751" y="355804"/>
                </a:lnTo>
                <a:lnTo>
                  <a:pt x="12361751" y="6936077"/>
                </a:lnTo>
                <a:lnTo>
                  <a:pt x="12358503" y="6984263"/>
                </a:lnTo>
                <a:lnTo>
                  <a:pt x="12349046" y="7030507"/>
                </a:lnTo>
                <a:lnTo>
                  <a:pt x="12333805" y="7074382"/>
                </a:lnTo>
                <a:lnTo>
                  <a:pt x="12313210" y="7115458"/>
                </a:lnTo>
                <a:lnTo>
                  <a:pt x="12287686" y="7153307"/>
                </a:lnTo>
                <a:lnTo>
                  <a:pt x="12257662" y="7187500"/>
                </a:lnTo>
                <a:lnTo>
                  <a:pt x="12223565" y="7217608"/>
                </a:lnTo>
                <a:lnTo>
                  <a:pt x="12185823" y="7243203"/>
                </a:lnTo>
                <a:lnTo>
                  <a:pt x="12144862" y="7263857"/>
                </a:lnTo>
                <a:lnTo>
                  <a:pt x="12101110" y="7279140"/>
                </a:lnTo>
                <a:lnTo>
                  <a:pt x="12054995" y="7288624"/>
                </a:lnTo>
                <a:lnTo>
                  <a:pt x="12006944" y="7291881"/>
                </a:lnTo>
                <a:close/>
              </a:path>
            </a:pathLst>
          </a:custGeom>
          <a:solidFill>
            <a:srgbClr val="FFF2E2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92550" y="8828257"/>
            <a:ext cx="304800" cy="675005"/>
          </a:xfrm>
          <a:custGeom>
            <a:avLst/>
            <a:gdLst/>
            <a:ahLst/>
            <a:cxnLst/>
            <a:rect l="l" t="t" r="r" b="b"/>
            <a:pathLst>
              <a:path w="304800" h="675004">
                <a:moveTo>
                  <a:pt x="0" y="525626"/>
                </a:moveTo>
                <a:lnTo>
                  <a:pt x="18268" y="507717"/>
                </a:lnTo>
                <a:lnTo>
                  <a:pt x="139739" y="626792"/>
                </a:lnTo>
                <a:lnTo>
                  <a:pt x="139739" y="0"/>
                </a:lnTo>
                <a:lnTo>
                  <a:pt x="165379" y="0"/>
                </a:lnTo>
                <a:lnTo>
                  <a:pt x="165379" y="626792"/>
                </a:lnTo>
                <a:lnTo>
                  <a:pt x="286529" y="507717"/>
                </a:lnTo>
                <a:lnTo>
                  <a:pt x="304798" y="525626"/>
                </a:lnTo>
                <a:lnTo>
                  <a:pt x="152559" y="674862"/>
                </a:lnTo>
                <a:lnTo>
                  <a:pt x="0" y="525626"/>
                </a:lnTo>
                <a:close/>
              </a:path>
            </a:pathLst>
          </a:custGeom>
          <a:solidFill>
            <a:srgbClr val="62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8150" y="2045760"/>
            <a:ext cx="10178415" cy="2238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37490" marR="229870" algn="ctr">
              <a:lnSpc>
                <a:spcPts val="3350"/>
              </a:lnSpc>
              <a:spcBef>
                <a:spcPts val="770"/>
              </a:spcBef>
            </a:pPr>
            <a:r>
              <a:rPr sz="3350" b="1" spc="25" dirty="0">
                <a:latin typeface="Arial"/>
                <a:cs typeface="Arial"/>
              </a:rPr>
              <a:t>BAZI </a:t>
            </a:r>
            <a:r>
              <a:rPr sz="3350" b="1" spc="-170" dirty="0">
                <a:latin typeface="Arial"/>
                <a:cs typeface="Arial"/>
              </a:rPr>
              <a:t>ŞEYLERİ </a:t>
            </a:r>
            <a:r>
              <a:rPr sz="3350" b="1" spc="-30" dirty="0">
                <a:latin typeface="Arial"/>
                <a:cs typeface="Arial"/>
              </a:rPr>
              <a:t>SATIN </a:t>
            </a:r>
            <a:r>
              <a:rPr sz="3350" b="1" spc="15" dirty="0">
                <a:latin typeface="Arial"/>
                <a:cs typeface="Arial"/>
              </a:rPr>
              <a:t>ALAMAZSIN; </a:t>
            </a:r>
            <a:r>
              <a:rPr sz="3350" b="1" spc="90" dirty="0">
                <a:latin typeface="Arial"/>
                <a:cs typeface="Arial"/>
              </a:rPr>
              <a:t>KAZANMAN  </a:t>
            </a:r>
            <a:r>
              <a:rPr sz="3350" b="1" spc="-215" dirty="0">
                <a:latin typeface="Arial"/>
                <a:cs typeface="Arial"/>
              </a:rPr>
              <a:t>GEREKİR.</a:t>
            </a:r>
            <a:endParaRPr sz="3350">
              <a:latin typeface="Arial"/>
              <a:cs typeface="Arial"/>
            </a:endParaRPr>
          </a:p>
          <a:p>
            <a:pPr marL="12065" marR="5080" algn="ctr">
              <a:lnSpc>
                <a:spcPts val="3350"/>
              </a:lnSpc>
              <a:spcBef>
                <a:spcPts val="3350"/>
              </a:spcBef>
            </a:pPr>
            <a:r>
              <a:rPr sz="3350" b="1" spc="25" dirty="0">
                <a:latin typeface="Arial"/>
                <a:cs typeface="Arial"/>
              </a:rPr>
              <a:t>BAZI </a:t>
            </a:r>
            <a:r>
              <a:rPr sz="3350" b="1" spc="-170" dirty="0">
                <a:latin typeface="Arial"/>
                <a:cs typeface="Arial"/>
              </a:rPr>
              <a:t>ŞEYLERİ </a:t>
            </a:r>
            <a:r>
              <a:rPr sz="3350" b="1" spc="-155" dirty="0">
                <a:latin typeface="Arial"/>
                <a:cs typeface="Arial"/>
              </a:rPr>
              <a:t>HEMEN </a:t>
            </a:r>
            <a:r>
              <a:rPr sz="3350" b="1" spc="65" dirty="0">
                <a:latin typeface="Arial"/>
                <a:cs typeface="Arial"/>
              </a:rPr>
              <a:t>KAZANAMAZSIN, </a:t>
            </a:r>
            <a:r>
              <a:rPr sz="3350" b="1" spc="-50" dirty="0">
                <a:latin typeface="Arial"/>
                <a:cs typeface="Arial"/>
              </a:rPr>
              <a:t>UĞRUNA  </a:t>
            </a:r>
            <a:r>
              <a:rPr sz="3350" b="1" spc="-120" dirty="0">
                <a:latin typeface="Arial"/>
                <a:cs typeface="Arial"/>
              </a:rPr>
              <a:t>MÜCADELE </a:t>
            </a:r>
            <a:r>
              <a:rPr sz="3350" b="1" spc="-170" dirty="0">
                <a:latin typeface="Arial"/>
                <a:cs typeface="Arial"/>
              </a:rPr>
              <a:t>ETMEN </a:t>
            </a:r>
            <a:r>
              <a:rPr sz="3350" b="1" spc="35" dirty="0">
                <a:latin typeface="Arial"/>
                <a:cs typeface="Arial"/>
              </a:rPr>
              <a:t>VE </a:t>
            </a:r>
            <a:r>
              <a:rPr sz="3350" b="1" spc="-165" dirty="0">
                <a:latin typeface="Arial"/>
                <a:cs typeface="Arial"/>
              </a:rPr>
              <a:t>EMEK </a:t>
            </a:r>
            <a:r>
              <a:rPr sz="3350" b="1" spc="-95" dirty="0">
                <a:latin typeface="Arial"/>
                <a:cs typeface="Arial"/>
              </a:rPr>
              <a:t>VERMEN</a:t>
            </a:r>
            <a:r>
              <a:rPr sz="3350" b="1" spc="-420" dirty="0">
                <a:latin typeface="Arial"/>
                <a:cs typeface="Arial"/>
              </a:rPr>
              <a:t> </a:t>
            </a:r>
            <a:r>
              <a:rPr sz="3350" b="1" spc="-215" dirty="0">
                <a:latin typeface="Arial"/>
                <a:cs typeface="Arial"/>
              </a:rPr>
              <a:t>GEREKİR.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703" y="257105"/>
            <a:ext cx="6597650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spc="210" dirty="0">
                <a:solidFill>
                  <a:srgbClr val="622A2A"/>
                </a:solidFill>
              </a:rPr>
              <a:t>SON </a:t>
            </a:r>
            <a:r>
              <a:rPr sz="6950" dirty="0">
                <a:solidFill>
                  <a:srgbClr val="622A2A"/>
                </a:solidFill>
              </a:rPr>
              <a:t>OLARAK</a:t>
            </a:r>
            <a:r>
              <a:rPr sz="5450" dirty="0">
                <a:solidFill>
                  <a:srgbClr val="622A2A"/>
                </a:solidFill>
                <a:latin typeface="UKIJ Kawak 3D"/>
                <a:cs typeface="UKIJ Kawak 3D"/>
              </a:rPr>
              <a:t>.</a:t>
            </a:r>
            <a:r>
              <a:rPr sz="5450" spc="-640" dirty="0">
                <a:solidFill>
                  <a:srgbClr val="622A2A"/>
                </a:solidFill>
                <a:latin typeface="UKIJ Kawak 3D"/>
                <a:cs typeface="UKIJ Kawak 3D"/>
              </a:rPr>
              <a:t> </a:t>
            </a:r>
            <a:r>
              <a:rPr sz="5450" spc="495" dirty="0">
                <a:solidFill>
                  <a:srgbClr val="622A2A"/>
                </a:solidFill>
                <a:latin typeface="UKIJ Kawak 3D"/>
                <a:cs typeface="UKIJ Kawak 3D"/>
              </a:rPr>
              <a:t>.</a:t>
            </a:r>
            <a:endParaRPr sz="5450">
              <a:latin typeface="UKIJ Kawak 3D"/>
              <a:cs typeface="UKIJ Kawak 3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93776" y="4756486"/>
            <a:ext cx="3578860" cy="3578860"/>
            <a:chOff x="8293776" y="4756486"/>
            <a:chExt cx="3578860" cy="3578860"/>
          </a:xfrm>
        </p:grpSpPr>
        <p:sp>
          <p:nvSpPr>
            <p:cNvPr id="8" name="object 8"/>
            <p:cNvSpPr/>
            <p:nvPr/>
          </p:nvSpPr>
          <p:spPr>
            <a:xfrm>
              <a:off x="8293776" y="4756486"/>
              <a:ext cx="3578860" cy="3578860"/>
            </a:xfrm>
            <a:custGeom>
              <a:avLst/>
              <a:gdLst/>
              <a:ahLst/>
              <a:cxnLst/>
              <a:rect l="l" t="t" r="r" b="b"/>
              <a:pathLst>
                <a:path w="3578859" h="3578859">
                  <a:moveTo>
                    <a:pt x="1789244" y="3578489"/>
                  </a:moveTo>
                  <a:lnTo>
                    <a:pt x="1740801" y="3577846"/>
                  </a:lnTo>
                  <a:lnTo>
                    <a:pt x="1692676" y="3575927"/>
                  </a:lnTo>
                  <a:lnTo>
                    <a:pt x="1644884" y="3572749"/>
                  </a:lnTo>
                  <a:lnTo>
                    <a:pt x="1597443" y="3568328"/>
                  </a:lnTo>
                  <a:lnTo>
                    <a:pt x="1550368" y="3562680"/>
                  </a:lnTo>
                  <a:lnTo>
                    <a:pt x="1503677" y="3555822"/>
                  </a:lnTo>
                  <a:lnTo>
                    <a:pt x="1457384" y="3547769"/>
                  </a:lnTo>
                  <a:lnTo>
                    <a:pt x="1411506" y="3538538"/>
                  </a:lnTo>
                  <a:lnTo>
                    <a:pt x="1366060" y="3528145"/>
                  </a:lnTo>
                  <a:lnTo>
                    <a:pt x="1321061" y="3516606"/>
                  </a:lnTo>
                  <a:lnTo>
                    <a:pt x="1276526" y="3503938"/>
                  </a:lnTo>
                  <a:lnTo>
                    <a:pt x="1232472" y="3490157"/>
                  </a:lnTo>
                  <a:lnTo>
                    <a:pt x="1188913" y="3475279"/>
                  </a:lnTo>
                  <a:lnTo>
                    <a:pt x="1145868" y="3459320"/>
                  </a:lnTo>
                  <a:lnTo>
                    <a:pt x="1103351" y="3442296"/>
                  </a:lnTo>
                  <a:lnTo>
                    <a:pt x="1061379" y="3424225"/>
                  </a:lnTo>
                  <a:lnTo>
                    <a:pt x="1019968" y="3405121"/>
                  </a:lnTo>
                  <a:lnTo>
                    <a:pt x="979135" y="3385001"/>
                  </a:lnTo>
                  <a:lnTo>
                    <a:pt x="938896" y="3363882"/>
                  </a:lnTo>
                  <a:lnTo>
                    <a:pt x="899267" y="3341779"/>
                  </a:lnTo>
                  <a:lnTo>
                    <a:pt x="860264" y="3318710"/>
                  </a:lnTo>
                  <a:lnTo>
                    <a:pt x="821903" y="3294689"/>
                  </a:lnTo>
                  <a:lnTo>
                    <a:pt x="784202" y="3269734"/>
                  </a:lnTo>
                  <a:lnTo>
                    <a:pt x="747175" y="3243860"/>
                  </a:lnTo>
                  <a:lnTo>
                    <a:pt x="710839" y="3217085"/>
                  </a:lnTo>
                  <a:lnTo>
                    <a:pt x="675210" y="3189423"/>
                  </a:lnTo>
                  <a:lnTo>
                    <a:pt x="640306" y="3160892"/>
                  </a:lnTo>
                  <a:lnTo>
                    <a:pt x="606141" y="3131507"/>
                  </a:lnTo>
                  <a:lnTo>
                    <a:pt x="572732" y="3101284"/>
                  </a:lnTo>
                  <a:lnTo>
                    <a:pt x="540095" y="3070241"/>
                  </a:lnTo>
                  <a:lnTo>
                    <a:pt x="508247" y="3038393"/>
                  </a:lnTo>
                  <a:lnTo>
                    <a:pt x="477204" y="3005757"/>
                  </a:lnTo>
                  <a:lnTo>
                    <a:pt x="446982" y="2972348"/>
                  </a:lnTo>
                  <a:lnTo>
                    <a:pt x="417597" y="2938183"/>
                  </a:lnTo>
                  <a:lnTo>
                    <a:pt x="389066" y="2903278"/>
                  </a:lnTo>
                  <a:lnTo>
                    <a:pt x="361404" y="2867650"/>
                  </a:lnTo>
                  <a:lnTo>
                    <a:pt x="334628" y="2831314"/>
                  </a:lnTo>
                  <a:lnTo>
                    <a:pt x="308755" y="2794287"/>
                  </a:lnTo>
                  <a:lnTo>
                    <a:pt x="283800" y="2756585"/>
                  </a:lnTo>
                  <a:lnTo>
                    <a:pt x="259779" y="2718225"/>
                  </a:lnTo>
                  <a:lnTo>
                    <a:pt x="236709" y="2679222"/>
                  </a:lnTo>
                  <a:lnTo>
                    <a:pt x="214607" y="2639592"/>
                  </a:lnTo>
                  <a:lnTo>
                    <a:pt x="193488" y="2599353"/>
                  </a:lnTo>
                  <a:lnTo>
                    <a:pt x="173368" y="2558520"/>
                  </a:lnTo>
                  <a:lnTo>
                    <a:pt x="154264" y="2517110"/>
                  </a:lnTo>
                  <a:lnTo>
                    <a:pt x="136192" y="2475138"/>
                  </a:lnTo>
                  <a:lnTo>
                    <a:pt x="119169" y="2432621"/>
                  </a:lnTo>
                  <a:lnTo>
                    <a:pt x="103210" y="2389575"/>
                  </a:lnTo>
                  <a:lnTo>
                    <a:pt x="88332" y="2346017"/>
                  </a:lnTo>
                  <a:lnTo>
                    <a:pt x="74550" y="2301963"/>
                  </a:lnTo>
                  <a:lnTo>
                    <a:pt x="61882" y="2257428"/>
                  </a:lnTo>
                  <a:lnTo>
                    <a:pt x="50344" y="2212429"/>
                  </a:lnTo>
                  <a:lnTo>
                    <a:pt x="39951" y="2166983"/>
                  </a:lnTo>
                  <a:lnTo>
                    <a:pt x="30720" y="2121105"/>
                  </a:lnTo>
                  <a:lnTo>
                    <a:pt x="22667" y="2074812"/>
                  </a:lnTo>
                  <a:lnTo>
                    <a:pt x="15808" y="2028120"/>
                  </a:lnTo>
                  <a:lnTo>
                    <a:pt x="10160" y="1981046"/>
                  </a:lnTo>
                  <a:lnTo>
                    <a:pt x="5739" y="1933604"/>
                  </a:lnTo>
                  <a:lnTo>
                    <a:pt x="2561" y="1885813"/>
                  </a:lnTo>
                  <a:lnTo>
                    <a:pt x="643" y="1837688"/>
                  </a:lnTo>
                  <a:lnTo>
                    <a:pt x="0" y="1789244"/>
                  </a:lnTo>
                  <a:lnTo>
                    <a:pt x="643" y="1740793"/>
                  </a:lnTo>
                  <a:lnTo>
                    <a:pt x="2561" y="1692659"/>
                  </a:lnTo>
                  <a:lnTo>
                    <a:pt x="5739" y="1644860"/>
                  </a:lnTo>
                  <a:lnTo>
                    <a:pt x="10160" y="1597412"/>
                  </a:lnTo>
                  <a:lnTo>
                    <a:pt x="15808" y="1550331"/>
                  </a:lnTo>
                  <a:lnTo>
                    <a:pt x="22667" y="1503633"/>
                  </a:lnTo>
                  <a:lnTo>
                    <a:pt x="30720" y="1457335"/>
                  </a:lnTo>
                  <a:lnTo>
                    <a:pt x="39951" y="1411452"/>
                  </a:lnTo>
                  <a:lnTo>
                    <a:pt x="50344" y="1366002"/>
                  </a:lnTo>
                  <a:lnTo>
                    <a:pt x="61882" y="1320999"/>
                  </a:lnTo>
                  <a:lnTo>
                    <a:pt x="74550" y="1276461"/>
                  </a:lnTo>
                  <a:lnTo>
                    <a:pt x="88332" y="1232403"/>
                  </a:lnTo>
                  <a:lnTo>
                    <a:pt x="103210" y="1188842"/>
                  </a:lnTo>
                  <a:lnTo>
                    <a:pt x="119169" y="1145794"/>
                  </a:lnTo>
                  <a:lnTo>
                    <a:pt x="136192" y="1103275"/>
                  </a:lnTo>
                  <a:lnTo>
                    <a:pt x="154264" y="1061302"/>
                  </a:lnTo>
                  <a:lnTo>
                    <a:pt x="173368" y="1019890"/>
                  </a:lnTo>
                  <a:lnTo>
                    <a:pt x="193488" y="979056"/>
                  </a:lnTo>
                  <a:lnTo>
                    <a:pt x="214607" y="938816"/>
                  </a:lnTo>
                  <a:lnTo>
                    <a:pt x="236709" y="899187"/>
                  </a:lnTo>
                  <a:lnTo>
                    <a:pt x="259779" y="860184"/>
                  </a:lnTo>
                  <a:lnTo>
                    <a:pt x="283800" y="821824"/>
                  </a:lnTo>
                  <a:lnTo>
                    <a:pt x="308755" y="784122"/>
                  </a:lnTo>
                  <a:lnTo>
                    <a:pt x="334628" y="747096"/>
                  </a:lnTo>
                  <a:lnTo>
                    <a:pt x="361404" y="710762"/>
                  </a:lnTo>
                  <a:lnTo>
                    <a:pt x="389066" y="675135"/>
                  </a:lnTo>
                  <a:lnTo>
                    <a:pt x="417597" y="640231"/>
                  </a:lnTo>
                  <a:lnTo>
                    <a:pt x="446982" y="606068"/>
                  </a:lnTo>
                  <a:lnTo>
                    <a:pt x="477204" y="572661"/>
                  </a:lnTo>
                  <a:lnTo>
                    <a:pt x="508247" y="540027"/>
                  </a:lnTo>
                  <a:lnTo>
                    <a:pt x="540095" y="508181"/>
                  </a:lnTo>
                  <a:lnTo>
                    <a:pt x="572732" y="477140"/>
                  </a:lnTo>
                  <a:lnTo>
                    <a:pt x="606141" y="446920"/>
                  </a:lnTo>
                  <a:lnTo>
                    <a:pt x="640306" y="417538"/>
                  </a:lnTo>
                  <a:lnTo>
                    <a:pt x="675210" y="389009"/>
                  </a:lnTo>
                  <a:lnTo>
                    <a:pt x="710839" y="361350"/>
                  </a:lnTo>
                  <a:lnTo>
                    <a:pt x="747175" y="334577"/>
                  </a:lnTo>
                  <a:lnTo>
                    <a:pt x="784202" y="308707"/>
                  </a:lnTo>
                  <a:lnTo>
                    <a:pt x="821903" y="283755"/>
                  </a:lnTo>
                  <a:lnTo>
                    <a:pt x="860264" y="259737"/>
                  </a:lnTo>
                  <a:lnTo>
                    <a:pt x="899267" y="236670"/>
                  </a:lnTo>
                  <a:lnTo>
                    <a:pt x="938896" y="214571"/>
                  </a:lnTo>
                  <a:lnTo>
                    <a:pt x="979135" y="193454"/>
                  </a:lnTo>
                  <a:lnTo>
                    <a:pt x="1019968" y="173338"/>
                  </a:lnTo>
                  <a:lnTo>
                    <a:pt x="1061379" y="154237"/>
                  </a:lnTo>
                  <a:lnTo>
                    <a:pt x="1103351" y="136168"/>
                  </a:lnTo>
                  <a:lnTo>
                    <a:pt x="1145868" y="119147"/>
                  </a:lnTo>
                  <a:lnTo>
                    <a:pt x="1188913" y="103191"/>
                  </a:lnTo>
                  <a:lnTo>
                    <a:pt x="1232472" y="88315"/>
                  </a:lnTo>
                  <a:lnTo>
                    <a:pt x="1276526" y="74536"/>
                  </a:lnTo>
                  <a:lnTo>
                    <a:pt x="1321061" y="61870"/>
                  </a:lnTo>
                  <a:lnTo>
                    <a:pt x="1366060" y="50334"/>
                  </a:lnTo>
                  <a:lnTo>
                    <a:pt x="1411506" y="39943"/>
                  </a:lnTo>
                  <a:lnTo>
                    <a:pt x="1457384" y="30714"/>
                  </a:lnTo>
                  <a:lnTo>
                    <a:pt x="1503677" y="22662"/>
                  </a:lnTo>
                  <a:lnTo>
                    <a:pt x="1550368" y="15805"/>
                  </a:lnTo>
                  <a:lnTo>
                    <a:pt x="1597443" y="10158"/>
                  </a:lnTo>
                  <a:lnTo>
                    <a:pt x="1644884" y="5738"/>
                  </a:lnTo>
                  <a:lnTo>
                    <a:pt x="1692676" y="2561"/>
                  </a:lnTo>
                  <a:lnTo>
                    <a:pt x="1740801" y="643"/>
                  </a:lnTo>
                  <a:lnTo>
                    <a:pt x="1789244" y="0"/>
                  </a:lnTo>
                  <a:lnTo>
                    <a:pt x="1837688" y="643"/>
                  </a:lnTo>
                  <a:lnTo>
                    <a:pt x="1885813" y="2561"/>
                  </a:lnTo>
                  <a:lnTo>
                    <a:pt x="1933604" y="5738"/>
                  </a:lnTo>
                  <a:lnTo>
                    <a:pt x="1981046" y="10158"/>
                  </a:lnTo>
                  <a:lnTo>
                    <a:pt x="2028120" y="15805"/>
                  </a:lnTo>
                  <a:lnTo>
                    <a:pt x="2074812" y="22662"/>
                  </a:lnTo>
                  <a:lnTo>
                    <a:pt x="2121105" y="30714"/>
                  </a:lnTo>
                  <a:lnTo>
                    <a:pt x="2166983" y="39943"/>
                  </a:lnTo>
                  <a:lnTo>
                    <a:pt x="2212429" y="50334"/>
                  </a:lnTo>
                  <a:lnTo>
                    <a:pt x="2257428" y="61870"/>
                  </a:lnTo>
                  <a:lnTo>
                    <a:pt x="2301963" y="74536"/>
                  </a:lnTo>
                  <a:lnTo>
                    <a:pt x="2346017" y="88315"/>
                  </a:lnTo>
                  <a:lnTo>
                    <a:pt x="2389575" y="103191"/>
                  </a:lnTo>
                  <a:lnTo>
                    <a:pt x="2432621" y="119147"/>
                  </a:lnTo>
                  <a:lnTo>
                    <a:pt x="2475138" y="136168"/>
                  </a:lnTo>
                  <a:lnTo>
                    <a:pt x="2517110" y="154237"/>
                  </a:lnTo>
                  <a:lnTo>
                    <a:pt x="2558520" y="173338"/>
                  </a:lnTo>
                  <a:lnTo>
                    <a:pt x="2599353" y="193454"/>
                  </a:lnTo>
                  <a:lnTo>
                    <a:pt x="2639592" y="214571"/>
                  </a:lnTo>
                  <a:lnTo>
                    <a:pt x="2679222" y="236670"/>
                  </a:lnTo>
                  <a:lnTo>
                    <a:pt x="2718225" y="259737"/>
                  </a:lnTo>
                  <a:lnTo>
                    <a:pt x="2756585" y="283755"/>
                  </a:lnTo>
                  <a:lnTo>
                    <a:pt x="2794287" y="308707"/>
                  </a:lnTo>
                  <a:lnTo>
                    <a:pt x="2831314" y="334577"/>
                  </a:lnTo>
                  <a:lnTo>
                    <a:pt x="2867650" y="361350"/>
                  </a:lnTo>
                  <a:lnTo>
                    <a:pt x="2903278" y="389009"/>
                  </a:lnTo>
                  <a:lnTo>
                    <a:pt x="2938183" y="417538"/>
                  </a:lnTo>
                  <a:lnTo>
                    <a:pt x="2972348" y="446920"/>
                  </a:lnTo>
                  <a:lnTo>
                    <a:pt x="3005757" y="477140"/>
                  </a:lnTo>
                  <a:lnTo>
                    <a:pt x="3038393" y="508181"/>
                  </a:lnTo>
                  <a:lnTo>
                    <a:pt x="3070241" y="540027"/>
                  </a:lnTo>
                  <a:lnTo>
                    <a:pt x="3101284" y="572661"/>
                  </a:lnTo>
                  <a:lnTo>
                    <a:pt x="3131507" y="606068"/>
                  </a:lnTo>
                  <a:lnTo>
                    <a:pt x="3160892" y="640231"/>
                  </a:lnTo>
                  <a:lnTo>
                    <a:pt x="3189423" y="675135"/>
                  </a:lnTo>
                  <a:lnTo>
                    <a:pt x="3217085" y="710762"/>
                  </a:lnTo>
                  <a:lnTo>
                    <a:pt x="3243860" y="747096"/>
                  </a:lnTo>
                  <a:lnTo>
                    <a:pt x="3269734" y="784122"/>
                  </a:lnTo>
                  <a:lnTo>
                    <a:pt x="3294689" y="821824"/>
                  </a:lnTo>
                  <a:lnTo>
                    <a:pt x="3318710" y="860184"/>
                  </a:lnTo>
                  <a:lnTo>
                    <a:pt x="3341779" y="899187"/>
                  </a:lnTo>
                  <a:lnTo>
                    <a:pt x="3363882" y="938816"/>
                  </a:lnTo>
                  <a:lnTo>
                    <a:pt x="3385001" y="979056"/>
                  </a:lnTo>
                  <a:lnTo>
                    <a:pt x="3405121" y="1019890"/>
                  </a:lnTo>
                  <a:lnTo>
                    <a:pt x="3424225" y="1061302"/>
                  </a:lnTo>
                  <a:lnTo>
                    <a:pt x="3442296" y="1103275"/>
                  </a:lnTo>
                  <a:lnTo>
                    <a:pt x="3459320" y="1145794"/>
                  </a:lnTo>
                  <a:lnTo>
                    <a:pt x="3475279" y="1188842"/>
                  </a:lnTo>
                  <a:lnTo>
                    <a:pt x="3490157" y="1232403"/>
                  </a:lnTo>
                  <a:lnTo>
                    <a:pt x="3503938" y="1276461"/>
                  </a:lnTo>
                  <a:lnTo>
                    <a:pt x="3516606" y="1320999"/>
                  </a:lnTo>
                  <a:lnTo>
                    <a:pt x="3528145" y="1366002"/>
                  </a:lnTo>
                  <a:lnTo>
                    <a:pt x="3538538" y="1411452"/>
                  </a:lnTo>
                  <a:lnTo>
                    <a:pt x="3547769" y="1457335"/>
                  </a:lnTo>
                  <a:lnTo>
                    <a:pt x="3555822" y="1503633"/>
                  </a:lnTo>
                  <a:lnTo>
                    <a:pt x="3562680" y="1550331"/>
                  </a:lnTo>
                  <a:lnTo>
                    <a:pt x="3568328" y="1597412"/>
                  </a:lnTo>
                  <a:lnTo>
                    <a:pt x="3572749" y="1644860"/>
                  </a:lnTo>
                  <a:lnTo>
                    <a:pt x="3575927" y="1692659"/>
                  </a:lnTo>
                  <a:lnTo>
                    <a:pt x="3577846" y="1740793"/>
                  </a:lnTo>
                  <a:lnTo>
                    <a:pt x="3578489" y="1789244"/>
                  </a:lnTo>
                  <a:lnTo>
                    <a:pt x="3577846" y="1837688"/>
                  </a:lnTo>
                  <a:lnTo>
                    <a:pt x="3575927" y="1885813"/>
                  </a:lnTo>
                  <a:lnTo>
                    <a:pt x="3572749" y="1933604"/>
                  </a:lnTo>
                  <a:lnTo>
                    <a:pt x="3568328" y="1981046"/>
                  </a:lnTo>
                  <a:lnTo>
                    <a:pt x="3562680" y="2028120"/>
                  </a:lnTo>
                  <a:lnTo>
                    <a:pt x="3555822" y="2074812"/>
                  </a:lnTo>
                  <a:lnTo>
                    <a:pt x="3547769" y="2121105"/>
                  </a:lnTo>
                  <a:lnTo>
                    <a:pt x="3538538" y="2166983"/>
                  </a:lnTo>
                  <a:lnTo>
                    <a:pt x="3528145" y="2212429"/>
                  </a:lnTo>
                  <a:lnTo>
                    <a:pt x="3516606" y="2257428"/>
                  </a:lnTo>
                  <a:lnTo>
                    <a:pt x="3503938" y="2301963"/>
                  </a:lnTo>
                  <a:lnTo>
                    <a:pt x="3490157" y="2346017"/>
                  </a:lnTo>
                  <a:lnTo>
                    <a:pt x="3475279" y="2389575"/>
                  </a:lnTo>
                  <a:lnTo>
                    <a:pt x="3459320" y="2432621"/>
                  </a:lnTo>
                  <a:lnTo>
                    <a:pt x="3442296" y="2475138"/>
                  </a:lnTo>
                  <a:lnTo>
                    <a:pt x="3424225" y="2517110"/>
                  </a:lnTo>
                  <a:lnTo>
                    <a:pt x="3405121" y="2558520"/>
                  </a:lnTo>
                  <a:lnTo>
                    <a:pt x="3385001" y="2599353"/>
                  </a:lnTo>
                  <a:lnTo>
                    <a:pt x="3363882" y="2639592"/>
                  </a:lnTo>
                  <a:lnTo>
                    <a:pt x="3341779" y="2679222"/>
                  </a:lnTo>
                  <a:lnTo>
                    <a:pt x="3318710" y="2718225"/>
                  </a:lnTo>
                  <a:lnTo>
                    <a:pt x="3294689" y="2756585"/>
                  </a:lnTo>
                  <a:lnTo>
                    <a:pt x="3269734" y="2794287"/>
                  </a:lnTo>
                  <a:lnTo>
                    <a:pt x="3243860" y="2831314"/>
                  </a:lnTo>
                  <a:lnTo>
                    <a:pt x="3217085" y="2867650"/>
                  </a:lnTo>
                  <a:lnTo>
                    <a:pt x="3189423" y="2903278"/>
                  </a:lnTo>
                  <a:lnTo>
                    <a:pt x="3160892" y="2938183"/>
                  </a:lnTo>
                  <a:lnTo>
                    <a:pt x="3131507" y="2972348"/>
                  </a:lnTo>
                  <a:lnTo>
                    <a:pt x="3101284" y="3005757"/>
                  </a:lnTo>
                  <a:lnTo>
                    <a:pt x="3070241" y="3038393"/>
                  </a:lnTo>
                  <a:lnTo>
                    <a:pt x="3038393" y="3070241"/>
                  </a:lnTo>
                  <a:lnTo>
                    <a:pt x="3005757" y="3101284"/>
                  </a:lnTo>
                  <a:lnTo>
                    <a:pt x="2972348" y="3131507"/>
                  </a:lnTo>
                  <a:lnTo>
                    <a:pt x="2938183" y="3160892"/>
                  </a:lnTo>
                  <a:lnTo>
                    <a:pt x="2903278" y="3189423"/>
                  </a:lnTo>
                  <a:lnTo>
                    <a:pt x="2867650" y="3217085"/>
                  </a:lnTo>
                  <a:lnTo>
                    <a:pt x="2831314" y="3243860"/>
                  </a:lnTo>
                  <a:lnTo>
                    <a:pt x="2794287" y="3269734"/>
                  </a:lnTo>
                  <a:lnTo>
                    <a:pt x="2756585" y="3294689"/>
                  </a:lnTo>
                  <a:lnTo>
                    <a:pt x="2718225" y="3318710"/>
                  </a:lnTo>
                  <a:lnTo>
                    <a:pt x="2679222" y="3341779"/>
                  </a:lnTo>
                  <a:lnTo>
                    <a:pt x="2639592" y="3363882"/>
                  </a:lnTo>
                  <a:lnTo>
                    <a:pt x="2599353" y="3385001"/>
                  </a:lnTo>
                  <a:lnTo>
                    <a:pt x="2558520" y="3405121"/>
                  </a:lnTo>
                  <a:lnTo>
                    <a:pt x="2517110" y="3424225"/>
                  </a:lnTo>
                  <a:lnTo>
                    <a:pt x="2475138" y="3442296"/>
                  </a:lnTo>
                  <a:lnTo>
                    <a:pt x="2432621" y="3459320"/>
                  </a:lnTo>
                  <a:lnTo>
                    <a:pt x="2389575" y="3475279"/>
                  </a:lnTo>
                  <a:lnTo>
                    <a:pt x="2346017" y="3490157"/>
                  </a:lnTo>
                  <a:lnTo>
                    <a:pt x="2301963" y="3503938"/>
                  </a:lnTo>
                  <a:lnTo>
                    <a:pt x="2257428" y="3516606"/>
                  </a:lnTo>
                  <a:lnTo>
                    <a:pt x="2212429" y="3528145"/>
                  </a:lnTo>
                  <a:lnTo>
                    <a:pt x="2166983" y="3538538"/>
                  </a:lnTo>
                  <a:lnTo>
                    <a:pt x="2121105" y="3547769"/>
                  </a:lnTo>
                  <a:lnTo>
                    <a:pt x="2074812" y="3555822"/>
                  </a:lnTo>
                  <a:lnTo>
                    <a:pt x="2028120" y="3562680"/>
                  </a:lnTo>
                  <a:lnTo>
                    <a:pt x="1981046" y="3568328"/>
                  </a:lnTo>
                  <a:lnTo>
                    <a:pt x="1933604" y="3572749"/>
                  </a:lnTo>
                  <a:lnTo>
                    <a:pt x="1885813" y="3575927"/>
                  </a:lnTo>
                  <a:lnTo>
                    <a:pt x="1837688" y="3577846"/>
                  </a:lnTo>
                  <a:lnTo>
                    <a:pt x="1789244" y="3578489"/>
                  </a:lnTo>
                  <a:close/>
                </a:path>
              </a:pathLst>
            </a:custGeom>
            <a:solidFill>
              <a:srgbClr val="EC3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87031" y="5249741"/>
              <a:ext cx="2592070" cy="2592070"/>
            </a:xfrm>
            <a:custGeom>
              <a:avLst/>
              <a:gdLst/>
              <a:ahLst/>
              <a:cxnLst/>
              <a:rect l="l" t="t" r="r" b="b"/>
              <a:pathLst>
                <a:path w="2592070" h="2592070">
                  <a:moveTo>
                    <a:pt x="1295989" y="2591979"/>
                  </a:moveTo>
                  <a:lnTo>
                    <a:pt x="1247400" y="2591085"/>
                  </a:lnTo>
                  <a:lnTo>
                    <a:pt x="1199262" y="2588424"/>
                  </a:lnTo>
                  <a:lnTo>
                    <a:pt x="1151607" y="2584028"/>
                  </a:lnTo>
                  <a:lnTo>
                    <a:pt x="1104466" y="2577928"/>
                  </a:lnTo>
                  <a:lnTo>
                    <a:pt x="1057871" y="2570155"/>
                  </a:lnTo>
                  <a:lnTo>
                    <a:pt x="1011852" y="2560741"/>
                  </a:lnTo>
                  <a:lnTo>
                    <a:pt x="966442" y="2549716"/>
                  </a:lnTo>
                  <a:lnTo>
                    <a:pt x="921672" y="2537112"/>
                  </a:lnTo>
                  <a:lnTo>
                    <a:pt x="877572" y="2522961"/>
                  </a:lnTo>
                  <a:lnTo>
                    <a:pt x="834174" y="2507293"/>
                  </a:lnTo>
                  <a:lnTo>
                    <a:pt x="791510" y="2490141"/>
                  </a:lnTo>
                  <a:lnTo>
                    <a:pt x="749611" y="2471535"/>
                  </a:lnTo>
                  <a:lnTo>
                    <a:pt x="708507" y="2451506"/>
                  </a:lnTo>
                  <a:lnTo>
                    <a:pt x="668231" y="2430087"/>
                  </a:lnTo>
                  <a:lnTo>
                    <a:pt x="628814" y="2407307"/>
                  </a:lnTo>
                  <a:lnTo>
                    <a:pt x="590287" y="2383200"/>
                  </a:lnTo>
                  <a:lnTo>
                    <a:pt x="552681" y="2357795"/>
                  </a:lnTo>
                  <a:lnTo>
                    <a:pt x="516028" y="2331125"/>
                  </a:lnTo>
                  <a:lnTo>
                    <a:pt x="480358" y="2303220"/>
                  </a:lnTo>
                  <a:lnTo>
                    <a:pt x="445704" y="2274112"/>
                  </a:lnTo>
                  <a:lnTo>
                    <a:pt x="412097" y="2243832"/>
                  </a:lnTo>
                  <a:lnTo>
                    <a:pt x="379567" y="2212411"/>
                  </a:lnTo>
                  <a:lnTo>
                    <a:pt x="348147" y="2179882"/>
                  </a:lnTo>
                  <a:lnTo>
                    <a:pt x="317867" y="2146274"/>
                  </a:lnTo>
                  <a:lnTo>
                    <a:pt x="288759" y="2111620"/>
                  </a:lnTo>
                  <a:lnTo>
                    <a:pt x="260854" y="2075951"/>
                  </a:lnTo>
                  <a:lnTo>
                    <a:pt x="234183" y="2039297"/>
                  </a:lnTo>
                  <a:lnTo>
                    <a:pt x="208779" y="2001692"/>
                  </a:lnTo>
                  <a:lnTo>
                    <a:pt x="184671" y="1963164"/>
                  </a:lnTo>
                  <a:lnTo>
                    <a:pt x="161892" y="1923747"/>
                  </a:lnTo>
                  <a:lnTo>
                    <a:pt x="140472" y="1883471"/>
                  </a:lnTo>
                  <a:lnTo>
                    <a:pt x="120444" y="1842368"/>
                  </a:lnTo>
                  <a:lnTo>
                    <a:pt x="101838" y="1800468"/>
                  </a:lnTo>
                  <a:lnTo>
                    <a:pt x="84685" y="1757804"/>
                  </a:lnTo>
                  <a:lnTo>
                    <a:pt x="69018" y="1714406"/>
                  </a:lnTo>
                  <a:lnTo>
                    <a:pt x="54866" y="1670307"/>
                  </a:lnTo>
                  <a:lnTo>
                    <a:pt x="42263" y="1625536"/>
                  </a:lnTo>
                  <a:lnTo>
                    <a:pt x="31238" y="1580126"/>
                  </a:lnTo>
                  <a:lnTo>
                    <a:pt x="21823" y="1534108"/>
                  </a:lnTo>
                  <a:lnTo>
                    <a:pt x="14050" y="1487512"/>
                  </a:lnTo>
                  <a:lnTo>
                    <a:pt x="7950" y="1440372"/>
                  </a:lnTo>
                  <a:lnTo>
                    <a:pt x="3554" y="1392717"/>
                  </a:lnTo>
                  <a:lnTo>
                    <a:pt x="893" y="1344579"/>
                  </a:lnTo>
                  <a:lnTo>
                    <a:pt x="0" y="1295989"/>
                  </a:lnTo>
                  <a:lnTo>
                    <a:pt x="893" y="1247400"/>
                  </a:lnTo>
                  <a:lnTo>
                    <a:pt x="3554" y="1199262"/>
                  </a:lnTo>
                  <a:lnTo>
                    <a:pt x="7950" y="1151607"/>
                  </a:lnTo>
                  <a:lnTo>
                    <a:pt x="14050" y="1104466"/>
                  </a:lnTo>
                  <a:lnTo>
                    <a:pt x="21823" y="1057871"/>
                  </a:lnTo>
                  <a:lnTo>
                    <a:pt x="31238" y="1011852"/>
                  </a:lnTo>
                  <a:lnTo>
                    <a:pt x="42263" y="966442"/>
                  </a:lnTo>
                  <a:lnTo>
                    <a:pt x="54866" y="921672"/>
                  </a:lnTo>
                  <a:lnTo>
                    <a:pt x="69018" y="877572"/>
                  </a:lnTo>
                  <a:lnTo>
                    <a:pt x="84685" y="834174"/>
                  </a:lnTo>
                  <a:lnTo>
                    <a:pt x="101838" y="791510"/>
                  </a:lnTo>
                  <a:lnTo>
                    <a:pt x="120444" y="749611"/>
                  </a:lnTo>
                  <a:lnTo>
                    <a:pt x="140472" y="708507"/>
                  </a:lnTo>
                  <a:lnTo>
                    <a:pt x="161892" y="668231"/>
                  </a:lnTo>
                  <a:lnTo>
                    <a:pt x="184671" y="628814"/>
                  </a:lnTo>
                  <a:lnTo>
                    <a:pt x="208779" y="590287"/>
                  </a:lnTo>
                  <a:lnTo>
                    <a:pt x="234183" y="552681"/>
                  </a:lnTo>
                  <a:lnTo>
                    <a:pt x="260854" y="516028"/>
                  </a:lnTo>
                  <a:lnTo>
                    <a:pt x="288759" y="480358"/>
                  </a:lnTo>
                  <a:lnTo>
                    <a:pt x="317867" y="445704"/>
                  </a:lnTo>
                  <a:lnTo>
                    <a:pt x="348147" y="412097"/>
                  </a:lnTo>
                  <a:lnTo>
                    <a:pt x="379567" y="379567"/>
                  </a:lnTo>
                  <a:lnTo>
                    <a:pt x="412097" y="348147"/>
                  </a:lnTo>
                  <a:lnTo>
                    <a:pt x="445704" y="317867"/>
                  </a:lnTo>
                  <a:lnTo>
                    <a:pt x="480358" y="288759"/>
                  </a:lnTo>
                  <a:lnTo>
                    <a:pt x="516028" y="260854"/>
                  </a:lnTo>
                  <a:lnTo>
                    <a:pt x="552681" y="234183"/>
                  </a:lnTo>
                  <a:lnTo>
                    <a:pt x="590287" y="208779"/>
                  </a:lnTo>
                  <a:lnTo>
                    <a:pt x="628814" y="184671"/>
                  </a:lnTo>
                  <a:lnTo>
                    <a:pt x="668231" y="161892"/>
                  </a:lnTo>
                  <a:lnTo>
                    <a:pt x="708507" y="140472"/>
                  </a:lnTo>
                  <a:lnTo>
                    <a:pt x="749611" y="120444"/>
                  </a:lnTo>
                  <a:lnTo>
                    <a:pt x="791510" y="101838"/>
                  </a:lnTo>
                  <a:lnTo>
                    <a:pt x="834174" y="84685"/>
                  </a:lnTo>
                  <a:lnTo>
                    <a:pt x="877572" y="69018"/>
                  </a:lnTo>
                  <a:lnTo>
                    <a:pt x="921672" y="54866"/>
                  </a:lnTo>
                  <a:lnTo>
                    <a:pt x="966442" y="42263"/>
                  </a:lnTo>
                  <a:lnTo>
                    <a:pt x="1011852" y="31238"/>
                  </a:lnTo>
                  <a:lnTo>
                    <a:pt x="1057871" y="21823"/>
                  </a:lnTo>
                  <a:lnTo>
                    <a:pt x="1104466" y="14050"/>
                  </a:lnTo>
                  <a:lnTo>
                    <a:pt x="1151607" y="7950"/>
                  </a:lnTo>
                  <a:lnTo>
                    <a:pt x="1199262" y="3554"/>
                  </a:lnTo>
                  <a:lnTo>
                    <a:pt x="1247400" y="893"/>
                  </a:lnTo>
                  <a:lnTo>
                    <a:pt x="1295989" y="0"/>
                  </a:lnTo>
                  <a:lnTo>
                    <a:pt x="1344579" y="893"/>
                  </a:lnTo>
                  <a:lnTo>
                    <a:pt x="1392717" y="3554"/>
                  </a:lnTo>
                  <a:lnTo>
                    <a:pt x="1440372" y="7950"/>
                  </a:lnTo>
                  <a:lnTo>
                    <a:pt x="1487512" y="14050"/>
                  </a:lnTo>
                  <a:lnTo>
                    <a:pt x="1534108" y="21823"/>
                  </a:lnTo>
                  <a:lnTo>
                    <a:pt x="1580126" y="31238"/>
                  </a:lnTo>
                  <a:lnTo>
                    <a:pt x="1625536" y="42263"/>
                  </a:lnTo>
                  <a:lnTo>
                    <a:pt x="1670307" y="54866"/>
                  </a:lnTo>
                  <a:lnTo>
                    <a:pt x="1714406" y="69018"/>
                  </a:lnTo>
                  <a:lnTo>
                    <a:pt x="1757804" y="84685"/>
                  </a:lnTo>
                  <a:lnTo>
                    <a:pt x="1800468" y="101838"/>
                  </a:lnTo>
                  <a:lnTo>
                    <a:pt x="1842368" y="120444"/>
                  </a:lnTo>
                  <a:lnTo>
                    <a:pt x="1883471" y="140472"/>
                  </a:lnTo>
                  <a:lnTo>
                    <a:pt x="1923747" y="161892"/>
                  </a:lnTo>
                  <a:lnTo>
                    <a:pt x="1963164" y="184671"/>
                  </a:lnTo>
                  <a:lnTo>
                    <a:pt x="2001692" y="208779"/>
                  </a:lnTo>
                  <a:lnTo>
                    <a:pt x="2039297" y="234183"/>
                  </a:lnTo>
                  <a:lnTo>
                    <a:pt x="2075951" y="260854"/>
                  </a:lnTo>
                  <a:lnTo>
                    <a:pt x="2111620" y="288759"/>
                  </a:lnTo>
                  <a:lnTo>
                    <a:pt x="2146274" y="317867"/>
                  </a:lnTo>
                  <a:lnTo>
                    <a:pt x="2179882" y="348147"/>
                  </a:lnTo>
                  <a:lnTo>
                    <a:pt x="2212411" y="379567"/>
                  </a:lnTo>
                  <a:lnTo>
                    <a:pt x="2243832" y="412097"/>
                  </a:lnTo>
                  <a:lnTo>
                    <a:pt x="2274112" y="445704"/>
                  </a:lnTo>
                  <a:lnTo>
                    <a:pt x="2303220" y="480358"/>
                  </a:lnTo>
                  <a:lnTo>
                    <a:pt x="2331125" y="516028"/>
                  </a:lnTo>
                  <a:lnTo>
                    <a:pt x="2357795" y="552681"/>
                  </a:lnTo>
                  <a:lnTo>
                    <a:pt x="2383200" y="590287"/>
                  </a:lnTo>
                  <a:lnTo>
                    <a:pt x="2407307" y="628814"/>
                  </a:lnTo>
                  <a:lnTo>
                    <a:pt x="2430087" y="668231"/>
                  </a:lnTo>
                  <a:lnTo>
                    <a:pt x="2451506" y="708507"/>
                  </a:lnTo>
                  <a:lnTo>
                    <a:pt x="2471535" y="749611"/>
                  </a:lnTo>
                  <a:lnTo>
                    <a:pt x="2490141" y="791510"/>
                  </a:lnTo>
                  <a:lnTo>
                    <a:pt x="2507293" y="834174"/>
                  </a:lnTo>
                  <a:lnTo>
                    <a:pt x="2522961" y="877572"/>
                  </a:lnTo>
                  <a:lnTo>
                    <a:pt x="2537112" y="921672"/>
                  </a:lnTo>
                  <a:lnTo>
                    <a:pt x="2549716" y="966442"/>
                  </a:lnTo>
                  <a:lnTo>
                    <a:pt x="2560741" y="1011852"/>
                  </a:lnTo>
                  <a:lnTo>
                    <a:pt x="2570155" y="1057871"/>
                  </a:lnTo>
                  <a:lnTo>
                    <a:pt x="2577928" y="1104466"/>
                  </a:lnTo>
                  <a:lnTo>
                    <a:pt x="2584028" y="1151607"/>
                  </a:lnTo>
                  <a:lnTo>
                    <a:pt x="2588424" y="1199262"/>
                  </a:lnTo>
                  <a:lnTo>
                    <a:pt x="2591085" y="1247400"/>
                  </a:lnTo>
                  <a:lnTo>
                    <a:pt x="2591979" y="1295989"/>
                  </a:lnTo>
                  <a:lnTo>
                    <a:pt x="2591085" y="1344579"/>
                  </a:lnTo>
                  <a:lnTo>
                    <a:pt x="2588424" y="1392717"/>
                  </a:lnTo>
                  <a:lnTo>
                    <a:pt x="2584028" y="1440372"/>
                  </a:lnTo>
                  <a:lnTo>
                    <a:pt x="2577928" y="1487512"/>
                  </a:lnTo>
                  <a:lnTo>
                    <a:pt x="2570155" y="1534108"/>
                  </a:lnTo>
                  <a:lnTo>
                    <a:pt x="2560741" y="1580126"/>
                  </a:lnTo>
                  <a:lnTo>
                    <a:pt x="2549716" y="1625536"/>
                  </a:lnTo>
                  <a:lnTo>
                    <a:pt x="2537112" y="1670307"/>
                  </a:lnTo>
                  <a:lnTo>
                    <a:pt x="2522961" y="1714406"/>
                  </a:lnTo>
                  <a:lnTo>
                    <a:pt x="2507293" y="1757804"/>
                  </a:lnTo>
                  <a:lnTo>
                    <a:pt x="2490141" y="1800468"/>
                  </a:lnTo>
                  <a:lnTo>
                    <a:pt x="2471535" y="1842368"/>
                  </a:lnTo>
                  <a:lnTo>
                    <a:pt x="2451506" y="1883471"/>
                  </a:lnTo>
                  <a:lnTo>
                    <a:pt x="2430087" y="1923747"/>
                  </a:lnTo>
                  <a:lnTo>
                    <a:pt x="2407307" y="1963164"/>
                  </a:lnTo>
                  <a:lnTo>
                    <a:pt x="2383200" y="2001692"/>
                  </a:lnTo>
                  <a:lnTo>
                    <a:pt x="2357795" y="2039297"/>
                  </a:lnTo>
                  <a:lnTo>
                    <a:pt x="2331125" y="2075951"/>
                  </a:lnTo>
                  <a:lnTo>
                    <a:pt x="2303220" y="2111620"/>
                  </a:lnTo>
                  <a:lnTo>
                    <a:pt x="2274112" y="2146274"/>
                  </a:lnTo>
                  <a:lnTo>
                    <a:pt x="2243832" y="2179882"/>
                  </a:lnTo>
                  <a:lnTo>
                    <a:pt x="2212411" y="2212411"/>
                  </a:lnTo>
                  <a:lnTo>
                    <a:pt x="2179882" y="2243832"/>
                  </a:lnTo>
                  <a:lnTo>
                    <a:pt x="2146274" y="2274112"/>
                  </a:lnTo>
                  <a:lnTo>
                    <a:pt x="2111620" y="2303220"/>
                  </a:lnTo>
                  <a:lnTo>
                    <a:pt x="2075951" y="2331125"/>
                  </a:lnTo>
                  <a:lnTo>
                    <a:pt x="2039297" y="2357795"/>
                  </a:lnTo>
                  <a:lnTo>
                    <a:pt x="2001692" y="2383200"/>
                  </a:lnTo>
                  <a:lnTo>
                    <a:pt x="1963164" y="2407307"/>
                  </a:lnTo>
                  <a:lnTo>
                    <a:pt x="1923747" y="2430087"/>
                  </a:lnTo>
                  <a:lnTo>
                    <a:pt x="1883471" y="2451506"/>
                  </a:lnTo>
                  <a:lnTo>
                    <a:pt x="1842368" y="2471535"/>
                  </a:lnTo>
                  <a:lnTo>
                    <a:pt x="1800468" y="2490141"/>
                  </a:lnTo>
                  <a:lnTo>
                    <a:pt x="1757804" y="2507293"/>
                  </a:lnTo>
                  <a:lnTo>
                    <a:pt x="1714406" y="2522961"/>
                  </a:lnTo>
                  <a:lnTo>
                    <a:pt x="1670307" y="2537112"/>
                  </a:lnTo>
                  <a:lnTo>
                    <a:pt x="1625536" y="2549716"/>
                  </a:lnTo>
                  <a:lnTo>
                    <a:pt x="1580126" y="2560741"/>
                  </a:lnTo>
                  <a:lnTo>
                    <a:pt x="1534108" y="2570155"/>
                  </a:lnTo>
                  <a:lnTo>
                    <a:pt x="1487512" y="2577928"/>
                  </a:lnTo>
                  <a:lnTo>
                    <a:pt x="1440372" y="2584028"/>
                  </a:lnTo>
                  <a:lnTo>
                    <a:pt x="1392717" y="2588424"/>
                  </a:lnTo>
                  <a:lnTo>
                    <a:pt x="1344579" y="2591085"/>
                  </a:lnTo>
                  <a:lnTo>
                    <a:pt x="1295989" y="25919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36822" y="5699533"/>
              <a:ext cx="1692910" cy="1692910"/>
            </a:xfrm>
            <a:custGeom>
              <a:avLst/>
              <a:gdLst/>
              <a:ahLst/>
              <a:cxnLst/>
              <a:rect l="l" t="t" r="r" b="b"/>
              <a:pathLst>
                <a:path w="1692909" h="1692909">
                  <a:moveTo>
                    <a:pt x="846198" y="1692397"/>
                  </a:moveTo>
                  <a:lnTo>
                    <a:pt x="798185" y="1691058"/>
                  </a:lnTo>
                  <a:lnTo>
                    <a:pt x="750875" y="1687088"/>
                  </a:lnTo>
                  <a:lnTo>
                    <a:pt x="704337" y="1680559"/>
                  </a:lnTo>
                  <a:lnTo>
                    <a:pt x="658645" y="1671542"/>
                  </a:lnTo>
                  <a:lnTo>
                    <a:pt x="613869" y="1660108"/>
                  </a:lnTo>
                  <a:lnTo>
                    <a:pt x="570081" y="1646329"/>
                  </a:lnTo>
                  <a:lnTo>
                    <a:pt x="527352" y="1630276"/>
                  </a:lnTo>
                  <a:lnTo>
                    <a:pt x="485754" y="1612020"/>
                  </a:lnTo>
                  <a:lnTo>
                    <a:pt x="445358" y="1591633"/>
                  </a:lnTo>
                  <a:lnTo>
                    <a:pt x="406236" y="1569186"/>
                  </a:lnTo>
                  <a:lnTo>
                    <a:pt x="368460" y="1544751"/>
                  </a:lnTo>
                  <a:lnTo>
                    <a:pt x="332100" y="1518398"/>
                  </a:lnTo>
                  <a:lnTo>
                    <a:pt x="297228" y="1490200"/>
                  </a:lnTo>
                  <a:lnTo>
                    <a:pt x="263916" y="1460227"/>
                  </a:lnTo>
                  <a:lnTo>
                    <a:pt x="232235" y="1428550"/>
                  </a:lnTo>
                  <a:lnTo>
                    <a:pt x="202257" y="1395242"/>
                  </a:lnTo>
                  <a:lnTo>
                    <a:pt x="174052" y="1360374"/>
                  </a:lnTo>
                  <a:lnTo>
                    <a:pt x="147694" y="1324016"/>
                  </a:lnTo>
                  <a:lnTo>
                    <a:pt x="123252" y="1286240"/>
                  </a:lnTo>
                  <a:lnTo>
                    <a:pt x="100799" y="1247118"/>
                  </a:lnTo>
                  <a:lnTo>
                    <a:pt x="80406" y="1206720"/>
                  </a:lnTo>
                  <a:lnTo>
                    <a:pt x="62144" y="1165119"/>
                  </a:lnTo>
                  <a:lnTo>
                    <a:pt x="46086" y="1122386"/>
                  </a:lnTo>
                  <a:lnTo>
                    <a:pt x="32302" y="1078591"/>
                  </a:lnTo>
                  <a:lnTo>
                    <a:pt x="20864" y="1033807"/>
                  </a:lnTo>
                  <a:lnTo>
                    <a:pt x="11843" y="988104"/>
                  </a:lnTo>
                  <a:lnTo>
                    <a:pt x="5311" y="941554"/>
                  </a:lnTo>
                  <a:lnTo>
                    <a:pt x="1339" y="894228"/>
                  </a:lnTo>
                  <a:lnTo>
                    <a:pt x="0" y="846198"/>
                  </a:lnTo>
                  <a:lnTo>
                    <a:pt x="1339" y="798185"/>
                  </a:lnTo>
                  <a:lnTo>
                    <a:pt x="5311" y="750875"/>
                  </a:lnTo>
                  <a:lnTo>
                    <a:pt x="11843" y="704337"/>
                  </a:lnTo>
                  <a:lnTo>
                    <a:pt x="20864" y="658645"/>
                  </a:lnTo>
                  <a:lnTo>
                    <a:pt x="32302" y="613869"/>
                  </a:lnTo>
                  <a:lnTo>
                    <a:pt x="46086" y="570081"/>
                  </a:lnTo>
                  <a:lnTo>
                    <a:pt x="62144" y="527352"/>
                  </a:lnTo>
                  <a:lnTo>
                    <a:pt x="80406" y="485754"/>
                  </a:lnTo>
                  <a:lnTo>
                    <a:pt x="100799" y="445358"/>
                  </a:lnTo>
                  <a:lnTo>
                    <a:pt x="123252" y="406236"/>
                  </a:lnTo>
                  <a:lnTo>
                    <a:pt x="147694" y="368460"/>
                  </a:lnTo>
                  <a:lnTo>
                    <a:pt x="174052" y="332100"/>
                  </a:lnTo>
                  <a:lnTo>
                    <a:pt x="202257" y="297228"/>
                  </a:lnTo>
                  <a:lnTo>
                    <a:pt x="232235" y="263916"/>
                  </a:lnTo>
                  <a:lnTo>
                    <a:pt x="263916" y="232235"/>
                  </a:lnTo>
                  <a:lnTo>
                    <a:pt x="297228" y="202257"/>
                  </a:lnTo>
                  <a:lnTo>
                    <a:pt x="332100" y="174052"/>
                  </a:lnTo>
                  <a:lnTo>
                    <a:pt x="368460" y="147694"/>
                  </a:lnTo>
                  <a:lnTo>
                    <a:pt x="406236" y="123252"/>
                  </a:lnTo>
                  <a:lnTo>
                    <a:pt x="445358" y="100799"/>
                  </a:lnTo>
                  <a:lnTo>
                    <a:pt x="485754" y="80406"/>
                  </a:lnTo>
                  <a:lnTo>
                    <a:pt x="527352" y="62144"/>
                  </a:lnTo>
                  <a:lnTo>
                    <a:pt x="570081" y="46086"/>
                  </a:lnTo>
                  <a:lnTo>
                    <a:pt x="613869" y="32302"/>
                  </a:lnTo>
                  <a:lnTo>
                    <a:pt x="658645" y="20864"/>
                  </a:lnTo>
                  <a:lnTo>
                    <a:pt x="704337" y="11843"/>
                  </a:lnTo>
                  <a:lnTo>
                    <a:pt x="750875" y="5311"/>
                  </a:lnTo>
                  <a:lnTo>
                    <a:pt x="798185" y="1339"/>
                  </a:lnTo>
                  <a:lnTo>
                    <a:pt x="846198" y="0"/>
                  </a:lnTo>
                  <a:lnTo>
                    <a:pt x="894228" y="1339"/>
                  </a:lnTo>
                  <a:lnTo>
                    <a:pt x="941554" y="5311"/>
                  </a:lnTo>
                  <a:lnTo>
                    <a:pt x="988104" y="11843"/>
                  </a:lnTo>
                  <a:lnTo>
                    <a:pt x="1033807" y="20864"/>
                  </a:lnTo>
                  <a:lnTo>
                    <a:pt x="1078591" y="32302"/>
                  </a:lnTo>
                  <a:lnTo>
                    <a:pt x="1122386" y="46086"/>
                  </a:lnTo>
                  <a:lnTo>
                    <a:pt x="1165119" y="62144"/>
                  </a:lnTo>
                  <a:lnTo>
                    <a:pt x="1206720" y="80406"/>
                  </a:lnTo>
                  <a:lnTo>
                    <a:pt x="1247118" y="100799"/>
                  </a:lnTo>
                  <a:lnTo>
                    <a:pt x="1286240" y="123252"/>
                  </a:lnTo>
                  <a:lnTo>
                    <a:pt x="1324016" y="147694"/>
                  </a:lnTo>
                  <a:lnTo>
                    <a:pt x="1360374" y="174052"/>
                  </a:lnTo>
                  <a:lnTo>
                    <a:pt x="1395242" y="202257"/>
                  </a:lnTo>
                  <a:lnTo>
                    <a:pt x="1428550" y="232235"/>
                  </a:lnTo>
                  <a:lnTo>
                    <a:pt x="1460227" y="263916"/>
                  </a:lnTo>
                  <a:lnTo>
                    <a:pt x="1490200" y="297228"/>
                  </a:lnTo>
                  <a:lnTo>
                    <a:pt x="1518398" y="332100"/>
                  </a:lnTo>
                  <a:lnTo>
                    <a:pt x="1544751" y="368460"/>
                  </a:lnTo>
                  <a:lnTo>
                    <a:pt x="1569186" y="406236"/>
                  </a:lnTo>
                  <a:lnTo>
                    <a:pt x="1591633" y="445358"/>
                  </a:lnTo>
                  <a:lnTo>
                    <a:pt x="1612020" y="485754"/>
                  </a:lnTo>
                  <a:lnTo>
                    <a:pt x="1630276" y="527352"/>
                  </a:lnTo>
                  <a:lnTo>
                    <a:pt x="1646329" y="570081"/>
                  </a:lnTo>
                  <a:lnTo>
                    <a:pt x="1660108" y="613869"/>
                  </a:lnTo>
                  <a:lnTo>
                    <a:pt x="1671542" y="658645"/>
                  </a:lnTo>
                  <a:lnTo>
                    <a:pt x="1680559" y="704337"/>
                  </a:lnTo>
                  <a:lnTo>
                    <a:pt x="1687088" y="750875"/>
                  </a:lnTo>
                  <a:lnTo>
                    <a:pt x="1691058" y="798185"/>
                  </a:lnTo>
                  <a:lnTo>
                    <a:pt x="1692397" y="846198"/>
                  </a:lnTo>
                  <a:lnTo>
                    <a:pt x="1691058" y="894228"/>
                  </a:lnTo>
                  <a:lnTo>
                    <a:pt x="1687088" y="941554"/>
                  </a:lnTo>
                  <a:lnTo>
                    <a:pt x="1680559" y="988104"/>
                  </a:lnTo>
                  <a:lnTo>
                    <a:pt x="1671542" y="1033807"/>
                  </a:lnTo>
                  <a:lnTo>
                    <a:pt x="1660108" y="1078591"/>
                  </a:lnTo>
                  <a:lnTo>
                    <a:pt x="1646329" y="1122386"/>
                  </a:lnTo>
                  <a:lnTo>
                    <a:pt x="1630276" y="1165119"/>
                  </a:lnTo>
                  <a:lnTo>
                    <a:pt x="1612020" y="1206720"/>
                  </a:lnTo>
                  <a:lnTo>
                    <a:pt x="1591633" y="1247118"/>
                  </a:lnTo>
                  <a:lnTo>
                    <a:pt x="1569186" y="1286240"/>
                  </a:lnTo>
                  <a:lnTo>
                    <a:pt x="1544751" y="1324016"/>
                  </a:lnTo>
                  <a:lnTo>
                    <a:pt x="1518398" y="1360374"/>
                  </a:lnTo>
                  <a:lnTo>
                    <a:pt x="1490200" y="1395242"/>
                  </a:lnTo>
                  <a:lnTo>
                    <a:pt x="1460227" y="1428550"/>
                  </a:lnTo>
                  <a:lnTo>
                    <a:pt x="1428550" y="1460227"/>
                  </a:lnTo>
                  <a:lnTo>
                    <a:pt x="1395242" y="1490200"/>
                  </a:lnTo>
                  <a:lnTo>
                    <a:pt x="1360374" y="1518398"/>
                  </a:lnTo>
                  <a:lnTo>
                    <a:pt x="1324016" y="1544751"/>
                  </a:lnTo>
                  <a:lnTo>
                    <a:pt x="1286240" y="1569186"/>
                  </a:lnTo>
                  <a:lnTo>
                    <a:pt x="1247118" y="1591633"/>
                  </a:lnTo>
                  <a:lnTo>
                    <a:pt x="1206720" y="1612020"/>
                  </a:lnTo>
                  <a:lnTo>
                    <a:pt x="1165119" y="1630276"/>
                  </a:lnTo>
                  <a:lnTo>
                    <a:pt x="1122386" y="1646329"/>
                  </a:lnTo>
                  <a:lnTo>
                    <a:pt x="1078591" y="1660108"/>
                  </a:lnTo>
                  <a:lnTo>
                    <a:pt x="1033807" y="1671542"/>
                  </a:lnTo>
                  <a:lnTo>
                    <a:pt x="988104" y="1680559"/>
                  </a:lnTo>
                  <a:lnTo>
                    <a:pt x="941554" y="1687088"/>
                  </a:lnTo>
                  <a:lnTo>
                    <a:pt x="894228" y="1691058"/>
                  </a:lnTo>
                  <a:lnTo>
                    <a:pt x="846198" y="1692397"/>
                  </a:lnTo>
                  <a:close/>
                </a:path>
              </a:pathLst>
            </a:custGeom>
            <a:solidFill>
              <a:srgbClr val="EC3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50003" y="611271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40" h="866140">
                  <a:moveTo>
                    <a:pt x="433018" y="866037"/>
                  </a:moveTo>
                  <a:lnTo>
                    <a:pt x="385837" y="863496"/>
                  </a:lnTo>
                  <a:lnTo>
                    <a:pt x="340127" y="856049"/>
                  </a:lnTo>
                  <a:lnTo>
                    <a:pt x="296153" y="843960"/>
                  </a:lnTo>
                  <a:lnTo>
                    <a:pt x="254179" y="827495"/>
                  </a:lnTo>
                  <a:lnTo>
                    <a:pt x="214468" y="806915"/>
                  </a:lnTo>
                  <a:lnTo>
                    <a:pt x="177286" y="782487"/>
                  </a:lnTo>
                  <a:lnTo>
                    <a:pt x="142896" y="754474"/>
                  </a:lnTo>
                  <a:lnTo>
                    <a:pt x="111562" y="723141"/>
                  </a:lnTo>
                  <a:lnTo>
                    <a:pt x="83549" y="688750"/>
                  </a:lnTo>
                  <a:lnTo>
                    <a:pt x="59121" y="651568"/>
                  </a:lnTo>
                  <a:lnTo>
                    <a:pt x="38542" y="611857"/>
                  </a:lnTo>
                  <a:lnTo>
                    <a:pt x="22076" y="569883"/>
                  </a:lnTo>
                  <a:lnTo>
                    <a:pt x="9987" y="525909"/>
                  </a:lnTo>
                  <a:lnTo>
                    <a:pt x="2540" y="480199"/>
                  </a:lnTo>
                  <a:lnTo>
                    <a:pt x="0" y="433018"/>
                  </a:lnTo>
                  <a:lnTo>
                    <a:pt x="2540" y="385837"/>
                  </a:lnTo>
                  <a:lnTo>
                    <a:pt x="9987" y="340127"/>
                  </a:lnTo>
                  <a:lnTo>
                    <a:pt x="22076" y="296153"/>
                  </a:lnTo>
                  <a:lnTo>
                    <a:pt x="38542" y="254179"/>
                  </a:lnTo>
                  <a:lnTo>
                    <a:pt x="59121" y="214468"/>
                  </a:lnTo>
                  <a:lnTo>
                    <a:pt x="83549" y="177286"/>
                  </a:lnTo>
                  <a:lnTo>
                    <a:pt x="111562" y="142896"/>
                  </a:lnTo>
                  <a:lnTo>
                    <a:pt x="142896" y="111562"/>
                  </a:lnTo>
                  <a:lnTo>
                    <a:pt x="177286" y="83549"/>
                  </a:lnTo>
                  <a:lnTo>
                    <a:pt x="214468" y="59121"/>
                  </a:lnTo>
                  <a:lnTo>
                    <a:pt x="254179" y="38542"/>
                  </a:lnTo>
                  <a:lnTo>
                    <a:pt x="296153" y="22076"/>
                  </a:lnTo>
                  <a:lnTo>
                    <a:pt x="340127" y="9987"/>
                  </a:lnTo>
                  <a:lnTo>
                    <a:pt x="385837" y="2540"/>
                  </a:lnTo>
                  <a:lnTo>
                    <a:pt x="433018" y="0"/>
                  </a:lnTo>
                  <a:lnTo>
                    <a:pt x="480199" y="2540"/>
                  </a:lnTo>
                  <a:lnTo>
                    <a:pt x="525909" y="9987"/>
                  </a:lnTo>
                  <a:lnTo>
                    <a:pt x="569883" y="22076"/>
                  </a:lnTo>
                  <a:lnTo>
                    <a:pt x="611857" y="38542"/>
                  </a:lnTo>
                  <a:lnTo>
                    <a:pt x="651568" y="59121"/>
                  </a:lnTo>
                  <a:lnTo>
                    <a:pt x="688750" y="83549"/>
                  </a:lnTo>
                  <a:lnTo>
                    <a:pt x="723141" y="111562"/>
                  </a:lnTo>
                  <a:lnTo>
                    <a:pt x="754474" y="142896"/>
                  </a:lnTo>
                  <a:lnTo>
                    <a:pt x="782487" y="177286"/>
                  </a:lnTo>
                  <a:lnTo>
                    <a:pt x="806915" y="214468"/>
                  </a:lnTo>
                  <a:lnTo>
                    <a:pt x="827495" y="254179"/>
                  </a:lnTo>
                  <a:lnTo>
                    <a:pt x="843960" y="296153"/>
                  </a:lnTo>
                  <a:lnTo>
                    <a:pt x="856049" y="340127"/>
                  </a:lnTo>
                  <a:lnTo>
                    <a:pt x="863496" y="385837"/>
                  </a:lnTo>
                  <a:lnTo>
                    <a:pt x="866037" y="433018"/>
                  </a:lnTo>
                  <a:lnTo>
                    <a:pt x="863496" y="480199"/>
                  </a:lnTo>
                  <a:lnTo>
                    <a:pt x="856049" y="525909"/>
                  </a:lnTo>
                  <a:lnTo>
                    <a:pt x="843960" y="569883"/>
                  </a:lnTo>
                  <a:lnTo>
                    <a:pt x="827495" y="611857"/>
                  </a:lnTo>
                  <a:lnTo>
                    <a:pt x="806915" y="651568"/>
                  </a:lnTo>
                  <a:lnTo>
                    <a:pt x="782487" y="688750"/>
                  </a:lnTo>
                  <a:lnTo>
                    <a:pt x="754474" y="723141"/>
                  </a:lnTo>
                  <a:lnTo>
                    <a:pt x="723141" y="754474"/>
                  </a:lnTo>
                  <a:lnTo>
                    <a:pt x="688750" y="782487"/>
                  </a:lnTo>
                  <a:lnTo>
                    <a:pt x="651568" y="806915"/>
                  </a:lnTo>
                  <a:lnTo>
                    <a:pt x="611857" y="827495"/>
                  </a:lnTo>
                  <a:lnTo>
                    <a:pt x="569883" y="843960"/>
                  </a:lnTo>
                  <a:lnTo>
                    <a:pt x="525909" y="856049"/>
                  </a:lnTo>
                  <a:lnTo>
                    <a:pt x="480199" y="863496"/>
                  </a:lnTo>
                  <a:lnTo>
                    <a:pt x="433018" y="8660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8610" y="4886883"/>
              <a:ext cx="1057275" cy="1056640"/>
            </a:xfrm>
            <a:custGeom>
              <a:avLst/>
              <a:gdLst/>
              <a:ahLst/>
              <a:cxnLst/>
              <a:rect l="l" t="t" r="r" b="b"/>
              <a:pathLst>
                <a:path w="1057275" h="1056639">
                  <a:moveTo>
                    <a:pt x="1056665" y="444207"/>
                  </a:moveTo>
                  <a:lnTo>
                    <a:pt x="732040" y="324446"/>
                  </a:lnTo>
                  <a:lnTo>
                    <a:pt x="612470" y="0"/>
                  </a:lnTo>
                  <a:lnTo>
                    <a:pt x="0" y="612470"/>
                  </a:lnTo>
                  <a:lnTo>
                    <a:pt x="124625" y="932053"/>
                  </a:lnTo>
                  <a:lnTo>
                    <a:pt x="444195" y="1056487"/>
                  </a:lnTo>
                  <a:lnTo>
                    <a:pt x="1056665" y="444207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55247" y="5109076"/>
              <a:ext cx="1448435" cy="1448435"/>
            </a:xfrm>
            <a:custGeom>
              <a:avLst/>
              <a:gdLst/>
              <a:ahLst/>
              <a:cxnLst/>
              <a:rect l="l" t="t" r="r" b="b"/>
              <a:pathLst>
                <a:path w="1448434" h="1448434">
                  <a:moveTo>
                    <a:pt x="0" y="1225653"/>
                  </a:moveTo>
                  <a:lnTo>
                    <a:pt x="12985" y="1434678"/>
                  </a:lnTo>
                  <a:lnTo>
                    <a:pt x="222009" y="1447843"/>
                  </a:lnTo>
                </a:path>
                <a:path w="1448434" h="1448434">
                  <a:moveTo>
                    <a:pt x="1447843" y="0"/>
                  </a:moveTo>
                  <a:lnTo>
                    <a:pt x="12985" y="1434678"/>
                  </a:lnTo>
                </a:path>
              </a:pathLst>
            </a:custGeom>
            <a:ln w="108209">
              <a:solidFill>
                <a:srgbClr val="5054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9136" y="1851493"/>
            <a:ext cx="8218170" cy="62547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76580" marR="568960" algn="ctr">
              <a:lnSpc>
                <a:spcPts val="4800"/>
              </a:lnSpc>
              <a:spcBef>
                <a:spcPts val="1060"/>
              </a:spcBef>
            </a:pPr>
            <a:r>
              <a:rPr sz="4800" spc="-110" dirty="0">
                <a:solidFill>
                  <a:srgbClr val="FFFFFF"/>
                </a:solidFill>
                <a:latin typeface="Verdana"/>
                <a:cs typeface="Verdana"/>
              </a:rPr>
              <a:t>BU </a:t>
            </a:r>
            <a:r>
              <a:rPr sz="4800" b="1" spc="60" dirty="0">
                <a:solidFill>
                  <a:srgbClr val="FFFFFF"/>
                </a:solidFill>
                <a:latin typeface="Noto Sans"/>
                <a:cs typeface="Noto Sans"/>
              </a:rPr>
              <a:t>Şİ</a:t>
            </a:r>
            <a:r>
              <a:rPr sz="4800" spc="60" dirty="0">
                <a:solidFill>
                  <a:srgbClr val="FFFFFF"/>
                </a:solidFill>
                <a:latin typeface="Verdana"/>
                <a:cs typeface="Verdana"/>
              </a:rPr>
              <a:t>KAYETLER</a:t>
            </a:r>
            <a:r>
              <a:rPr sz="4800" b="1" spc="6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4800" spc="6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4800" spc="-70" dirty="0">
                <a:solidFill>
                  <a:srgbClr val="FFFFFF"/>
                </a:solidFill>
                <a:latin typeface="Verdana"/>
                <a:cs typeface="Verdana"/>
              </a:rPr>
              <a:t>ÇO</a:t>
            </a:r>
            <a:r>
              <a:rPr sz="4800" b="1" spc="-70" dirty="0">
                <a:solidFill>
                  <a:srgbClr val="FFFFFF"/>
                </a:solidFill>
                <a:latin typeface="Noto Sans"/>
                <a:cs typeface="Noto Sans"/>
              </a:rPr>
              <a:t>Ğ</a:t>
            </a:r>
            <a:r>
              <a:rPr sz="4800" spc="-70" dirty="0">
                <a:solidFill>
                  <a:srgbClr val="FFFFFF"/>
                </a:solidFill>
                <a:latin typeface="Verdana"/>
                <a:cs typeface="Verdana"/>
              </a:rPr>
              <a:t>UNUN </a:t>
            </a:r>
            <a:r>
              <a:rPr sz="4800" spc="30" dirty="0">
                <a:solidFill>
                  <a:srgbClr val="FFFFFF"/>
                </a:solidFill>
                <a:latin typeface="Verdana"/>
                <a:cs typeface="Verdana"/>
              </a:rPr>
              <a:t>ALTINDA  </a:t>
            </a: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SINAVLA </a:t>
            </a:r>
            <a:r>
              <a:rPr sz="4800" b="1" spc="-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4800" spc="-5" dirty="0">
                <a:solidFill>
                  <a:srgbClr val="FFFFFF"/>
                </a:solidFill>
                <a:latin typeface="Verdana"/>
                <a:cs typeface="Verdana"/>
              </a:rPr>
              <a:t>LG</a:t>
            </a:r>
            <a:r>
              <a:rPr sz="4800" b="1" spc="-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4800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4800" b="1" spc="-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4800" b="1" spc="-57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Verdana"/>
                <a:cs typeface="Verdana"/>
              </a:rPr>
              <a:t>YANLI</a:t>
            </a:r>
            <a:r>
              <a:rPr sz="4800" b="1" spc="-10" dirty="0">
                <a:solidFill>
                  <a:srgbClr val="FFFFFF"/>
                </a:solidFill>
                <a:latin typeface="Noto Sans"/>
                <a:cs typeface="Noto Sans"/>
              </a:rPr>
              <a:t>Ş  </a:t>
            </a:r>
            <a:r>
              <a:rPr sz="4800" spc="-75" dirty="0">
                <a:solidFill>
                  <a:srgbClr val="FFFFFF"/>
                </a:solidFill>
                <a:latin typeface="Verdana"/>
                <a:cs typeface="Verdana"/>
              </a:rPr>
              <a:t>ALI</a:t>
            </a:r>
            <a:r>
              <a:rPr sz="4800" b="1" spc="-75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4800" spc="-75" dirty="0">
                <a:solidFill>
                  <a:srgbClr val="FFFFFF"/>
                </a:solidFill>
                <a:latin typeface="Verdana"/>
                <a:cs typeface="Verdana"/>
              </a:rPr>
              <a:t>KANLIKLAR  </a:t>
            </a:r>
            <a:r>
              <a:rPr sz="4800" spc="35" dirty="0">
                <a:solidFill>
                  <a:srgbClr val="FFFFFF"/>
                </a:solidFill>
                <a:latin typeface="Verdana"/>
                <a:cs typeface="Verdana"/>
              </a:rPr>
              <a:t>YATMAKTADIR.</a:t>
            </a:r>
            <a:endParaRPr sz="4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>
              <a:latin typeface="Verdana"/>
              <a:cs typeface="Verdana"/>
            </a:endParaRPr>
          </a:p>
          <a:p>
            <a:pPr marL="12700" marR="5080" indent="192405" algn="ctr">
              <a:lnSpc>
                <a:spcPts val="6000"/>
              </a:lnSpc>
            </a:pPr>
            <a:r>
              <a:rPr sz="6000" spc="-140" dirty="0">
                <a:solidFill>
                  <a:srgbClr val="F15B5B"/>
                </a:solidFill>
                <a:latin typeface="Verdana"/>
                <a:cs typeface="Verdana"/>
              </a:rPr>
              <a:t>BU </a:t>
            </a:r>
            <a:r>
              <a:rPr sz="6000" spc="-100" dirty="0">
                <a:solidFill>
                  <a:srgbClr val="F15B5B"/>
                </a:solidFill>
                <a:latin typeface="Verdana"/>
                <a:cs typeface="Verdana"/>
              </a:rPr>
              <a:t>DURUMDAN  </a:t>
            </a:r>
            <a:r>
              <a:rPr sz="6000" spc="45" dirty="0">
                <a:solidFill>
                  <a:srgbClr val="F15B5B"/>
                </a:solidFill>
                <a:latin typeface="Verdana"/>
                <a:cs typeface="Verdana"/>
              </a:rPr>
              <a:t>KURTULMAK</a:t>
            </a:r>
            <a:r>
              <a:rPr sz="6000" spc="-670" dirty="0">
                <a:solidFill>
                  <a:srgbClr val="F15B5B"/>
                </a:solidFill>
                <a:latin typeface="Verdana"/>
                <a:cs typeface="Verdana"/>
              </a:rPr>
              <a:t> </a:t>
            </a:r>
            <a:r>
              <a:rPr sz="6000" b="1" spc="5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6000" spc="5" dirty="0">
                <a:solidFill>
                  <a:srgbClr val="F15B5B"/>
                </a:solidFill>
                <a:latin typeface="Verdana"/>
                <a:cs typeface="Verdana"/>
              </a:rPr>
              <a:t>ST</a:t>
            </a:r>
            <a:r>
              <a:rPr sz="6000" b="1" spc="5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6000" spc="5" dirty="0">
                <a:solidFill>
                  <a:srgbClr val="F15B5B"/>
                </a:solidFill>
                <a:latin typeface="Verdana"/>
                <a:cs typeface="Verdana"/>
              </a:rPr>
              <a:t>YOR </a:t>
            </a:r>
            <a:r>
              <a:rPr sz="6000" spc="-200" dirty="0">
                <a:solidFill>
                  <a:srgbClr val="F15B5B"/>
                </a:solidFill>
                <a:latin typeface="Verdana"/>
                <a:cs typeface="Verdana"/>
              </a:rPr>
              <a:t> </a:t>
            </a:r>
            <a:r>
              <a:rPr sz="6000" spc="-150" dirty="0">
                <a:solidFill>
                  <a:srgbClr val="F15B5B"/>
                </a:solidFill>
                <a:latin typeface="Verdana"/>
                <a:cs typeface="Verdana"/>
              </a:rPr>
              <a:t>MUSUNUZ?</a:t>
            </a:r>
            <a:endParaRPr sz="6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73833" y="9419342"/>
            <a:ext cx="73914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305" dirty="0">
                <a:solidFill>
                  <a:srgbClr val="FFFFFF"/>
                </a:solidFill>
                <a:latin typeface="Verdana"/>
                <a:cs typeface="Verdana"/>
              </a:rPr>
              <a:t>02 </a:t>
            </a:r>
            <a:r>
              <a:rPr sz="1300" spc="1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3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70050" y="5562477"/>
            <a:ext cx="9525" cy="3695700"/>
          </a:xfrm>
          <a:custGeom>
            <a:avLst/>
            <a:gdLst/>
            <a:ahLst/>
            <a:cxnLst/>
            <a:rect l="l" t="t" r="r" b="b"/>
            <a:pathLst>
              <a:path w="9525" h="3695700">
                <a:moveTo>
                  <a:pt x="0" y="0"/>
                </a:moveTo>
                <a:lnTo>
                  <a:pt x="9525" y="0"/>
                </a:lnTo>
                <a:lnTo>
                  <a:pt x="9525" y="3695700"/>
                </a:lnTo>
                <a:lnTo>
                  <a:pt x="0" y="3695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2336" y="892200"/>
            <a:ext cx="4953635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455930" algn="ctr">
              <a:lnSpc>
                <a:spcPct val="116300"/>
              </a:lnSpc>
              <a:spcBef>
                <a:spcPts val="100"/>
              </a:spcBef>
            </a:pPr>
            <a:r>
              <a:rPr sz="4150" spc="135" dirty="0">
                <a:solidFill>
                  <a:srgbClr val="F15B5B"/>
                </a:solidFill>
                <a:latin typeface="Verdana"/>
                <a:cs typeface="Verdana"/>
              </a:rPr>
              <a:t>TEST</a:t>
            </a:r>
            <a:r>
              <a:rPr sz="4150" spc="-470" dirty="0">
                <a:solidFill>
                  <a:srgbClr val="F15B5B"/>
                </a:solidFill>
                <a:latin typeface="Verdana"/>
                <a:cs typeface="Verdana"/>
              </a:rPr>
              <a:t> </a:t>
            </a:r>
            <a:r>
              <a:rPr sz="4150" spc="-65" dirty="0">
                <a:solidFill>
                  <a:srgbClr val="F15B5B"/>
                </a:solidFill>
                <a:latin typeface="Verdana"/>
                <a:cs typeface="Verdana"/>
              </a:rPr>
              <a:t>ÇÖZMEDE  </a:t>
            </a:r>
            <a:r>
              <a:rPr sz="4150" spc="-114" dirty="0">
                <a:solidFill>
                  <a:srgbClr val="F15B5B"/>
                </a:solidFill>
                <a:latin typeface="Verdana"/>
                <a:cs typeface="Verdana"/>
              </a:rPr>
              <a:t>3</a:t>
            </a:r>
            <a:endParaRPr sz="4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4150" spc="-175" dirty="0">
                <a:solidFill>
                  <a:srgbClr val="F15B5B"/>
                </a:solidFill>
                <a:latin typeface="Verdana"/>
                <a:cs typeface="Verdana"/>
              </a:rPr>
              <a:t>UNSUR</a:t>
            </a:r>
            <a:r>
              <a:rPr sz="4150" spc="-455" dirty="0">
                <a:solidFill>
                  <a:srgbClr val="F15B5B"/>
                </a:solidFill>
                <a:latin typeface="Verdana"/>
                <a:cs typeface="Verdana"/>
              </a:rPr>
              <a:t> </a:t>
            </a:r>
            <a:r>
              <a:rPr sz="4150" spc="-55" dirty="0">
                <a:solidFill>
                  <a:srgbClr val="F15B5B"/>
                </a:solidFill>
                <a:latin typeface="Verdana"/>
                <a:cs typeface="Verdana"/>
              </a:rPr>
              <a:t>ÖNEML</a:t>
            </a:r>
            <a:r>
              <a:rPr sz="4150" b="1" spc="-55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4150" spc="-55" dirty="0">
                <a:solidFill>
                  <a:srgbClr val="F15B5B"/>
                </a:solidFill>
                <a:latin typeface="Verdana"/>
                <a:cs typeface="Verdana"/>
              </a:rPr>
              <a:t>D</a:t>
            </a:r>
            <a:r>
              <a:rPr sz="4150" b="1" spc="-55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4150" spc="-55" dirty="0">
                <a:solidFill>
                  <a:srgbClr val="F15B5B"/>
                </a:solidFill>
                <a:latin typeface="Verdana"/>
                <a:cs typeface="Verdana"/>
              </a:rPr>
              <a:t>R</a:t>
            </a:r>
            <a:endParaRPr sz="41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93306" y="325153"/>
            <a:ext cx="1673225" cy="569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50" spc="-805" dirty="0">
                <a:solidFill>
                  <a:srgbClr val="F15B5B"/>
                </a:solidFill>
              </a:rPr>
              <a:t>1</a:t>
            </a:r>
            <a:r>
              <a:rPr sz="3550" spc="-430" dirty="0">
                <a:solidFill>
                  <a:srgbClr val="F15B5B"/>
                </a:solidFill>
              </a:rPr>
              <a:t> </a:t>
            </a:r>
            <a:r>
              <a:rPr sz="3550" spc="-45" dirty="0">
                <a:solidFill>
                  <a:srgbClr val="F15B5B"/>
                </a:solidFill>
              </a:rPr>
              <a:t>B</a:t>
            </a:r>
            <a:r>
              <a:rPr sz="3550" b="1" spc="-45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3550" spc="-45" dirty="0">
                <a:solidFill>
                  <a:srgbClr val="F15B5B"/>
                </a:solidFill>
              </a:rPr>
              <a:t>LG</a:t>
            </a:r>
            <a:r>
              <a:rPr sz="3550" b="1" spc="-45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endParaRPr sz="355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189" y="988296"/>
            <a:ext cx="5497830" cy="827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358775" algn="ctr">
              <a:lnSpc>
                <a:spcPct val="106800"/>
              </a:lnSpc>
              <a:spcBef>
                <a:spcPts val="100"/>
              </a:spcBef>
            </a:pP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Ö</a:t>
            </a:r>
            <a:r>
              <a:rPr sz="2400" spc="-6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renme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ile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kazanılır.Tekrar</a:t>
            </a:r>
            <a:r>
              <a:rPr sz="2400" spc="-5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ile 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peki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tirilir.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4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çözme</a:t>
            </a:r>
            <a:endParaRPr sz="2400">
              <a:latin typeface="Verdana"/>
              <a:cs typeface="Verdana"/>
            </a:endParaRPr>
          </a:p>
          <a:p>
            <a:pPr marL="52705" marR="45085" algn="ctr">
              <a:lnSpc>
                <a:spcPct val="106800"/>
              </a:lnSpc>
            </a:pP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tekni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ini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kullanmanın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temelini</a:t>
            </a:r>
            <a:r>
              <a:rPr sz="2400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kil 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eder.</a:t>
            </a:r>
            <a:endParaRPr sz="2400">
              <a:latin typeface="Verdana"/>
              <a:cs typeface="Verdana"/>
            </a:endParaRPr>
          </a:p>
          <a:p>
            <a:pPr marR="1991360" algn="r">
              <a:lnSpc>
                <a:spcPct val="100000"/>
              </a:lnSpc>
              <a:spcBef>
                <a:spcPts val="1835"/>
              </a:spcBef>
            </a:pPr>
            <a:r>
              <a:rPr sz="3550" spc="-85" dirty="0">
                <a:solidFill>
                  <a:srgbClr val="F15B5B"/>
                </a:solidFill>
                <a:latin typeface="Verdana"/>
                <a:cs typeface="Verdana"/>
              </a:rPr>
              <a:t>2</a:t>
            </a:r>
            <a:r>
              <a:rPr sz="3550" spc="-425" dirty="0">
                <a:solidFill>
                  <a:srgbClr val="F15B5B"/>
                </a:solidFill>
                <a:latin typeface="Verdana"/>
                <a:cs typeface="Verdana"/>
              </a:rPr>
              <a:t> </a:t>
            </a:r>
            <a:r>
              <a:rPr sz="3550" spc="15" dirty="0">
                <a:solidFill>
                  <a:srgbClr val="F15B5B"/>
                </a:solidFill>
                <a:latin typeface="Verdana"/>
                <a:cs typeface="Verdana"/>
              </a:rPr>
              <a:t>YORUM</a:t>
            </a:r>
            <a:endParaRPr sz="35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Ö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renilen</a:t>
            </a:r>
            <a:endParaRPr sz="2400">
              <a:latin typeface="Verdana"/>
              <a:cs typeface="Verdana"/>
            </a:endParaRPr>
          </a:p>
          <a:p>
            <a:pPr marL="12700" marR="5080" algn="ctr">
              <a:lnSpc>
                <a:spcPct val="106800"/>
              </a:lnSpc>
            </a:pP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tekrar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ile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peki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tirilen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bilgi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ile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ilgili 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dü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ünce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geli</a:t>
            </a:r>
            <a:r>
              <a:rPr sz="2400" spc="-4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tirme 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veya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bilgiye 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farklı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açılardan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bakabilme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gücünü 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ifade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eder.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Ders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dı</a:t>
            </a:r>
            <a:r>
              <a:rPr sz="2400" spc="-7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ında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çözerek 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bol bol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kitap okuyarak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elde 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edilebilir.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Verdana"/>
              <a:cs typeface="Verdana"/>
            </a:endParaRPr>
          </a:p>
          <a:p>
            <a:pPr marR="1991360" algn="r">
              <a:lnSpc>
                <a:spcPct val="100000"/>
              </a:lnSpc>
            </a:pPr>
            <a:r>
              <a:rPr sz="3550" spc="-90" dirty="0">
                <a:solidFill>
                  <a:srgbClr val="F15B5B"/>
                </a:solidFill>
                <a:latin typeface="Verdana"/>
                <a:cs typeface="Verdana"/>
              </a:rPr>
              <a:t>3</a:t>
            </a:r>
            <a:r>
              <a:rPr sz="3550" spc="-450" dirty="0">
                <a:solidFill>
                  <a:srgbClr val="F15B5B"/>
                </a:solidFill>
                <a:latin typeface="Verdana"/>
                <a:cs typeface="Verdana"/>
              </a:rPr>
              <a:t> </a:t>
            </a:r>
            <a:r>
              <a:rPr sz="3550" spc="-300" dirty="0">
                <a:solidFill>
                  <a:srgbClr val="F15B5B"/>
                </a:solidFill>
                <a:latin typeface="Verdana"/>
                <a:cs typeface="Verdana"/>
              </a:rPr>
              <a:t>HIZ</a:t>
            </a:r>
            <a:endParaRPr sz="35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Hız</a:t>
            </a:r>
            <a:endParaRPr sz="2400">
              <a:latin typeface="Verdana"/>
              <a:cs typeface="Verdana"/>
            </a:endParaRPr>
          </a:p>
          <a:p>
            <a:pPr marL="54610" marR="46990" algn="ctr">
              <a:lnSpc>
                <a:spcPct val="106800"/>
              </a:lnSpc>
            </a:pP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ancak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ancak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çok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miktarda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soru  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çözülerek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elde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edilir.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gün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belirli 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miktarda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soru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çözmeye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çalı</a:t>
            </a:r>
            <a:r>
              <a:rPr sz="2400" spc="-6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ın.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Soru 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çözmek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bir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alı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kanlık</a:t>
            </a:r>
            <a:r>
              <a:rPr sz="2400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olmalıdır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2683" y="674069"/>
            <a:ext cx="8566785" cy="8957945"/>
            <a:chOff x="342683" y="674069"/>
            <a:chExt cx="8566785" cy="8957945"/>
          </a:xfrm>
        </p:grpSpPr>
        <p:sp>
          <p:nvSpPr>
            <p:cNvPr id="4" name="object 4"/>
            <p:cNvSpPr/>
            <p:nvPr/>
          </p:nvSpPr>
          <p:spPr>
            <a:xfrm>
              <a:off x="342683" y="674069"/>
              <a:ext cx="8566678" cy="8566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3785" y="1278209"/>
              <a:ext cx="7172309" cy="8353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7259696" y="896317"/>
            <a:ext cx="399415" cy="44450"/>
          </a:xfrm>
          <a:custGeom>
            <a:avLst/>
            <a:gdLst/>
            <a:ahLst/>
            <a:cxnLst/>
            <a:rect l="l" t="t" r="r" b="b"/>
            <a:pathLst>
              <a:path w="399415" h="44450">
                <a:moveTo>
                  <a:pt x="399232" y="44449"/>
                </a:moveTo>
                <a:lnTo>
                  <a:pt x="0" y="44449"/>
                </a:lnTo>
                <a:lnTo>
                  <a:pt x="0" y="0"/>
                </a:lnTo>
                <a:lnTo>
                  <a:pt x="399232" y="0"/>
                </a:lnTo>
                <a:lnTo>
                  <a:pt x="399232" y="44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696" y="785192"/>
            <a:ext cx="399415" cy="44450"/>
          </a:xfrm>
          <a:custGeom>
            <a:avLst/>
            <a:gdLst/>
            <a:ahLst/>
            <a:cxnLst/>
            <a:rect l="l" t="t" r="r" b="b"/>
            <a:pathLst>
              <a:path w="399415" h="44450">
                <a:moveTo>
                  <a:pt x="399232" y="44449"/>
                </a:moveTo>
                <a:lnTo>
                  <a:pt x="0" y="44449"/>
                </a:lnTo>
                <a:lnTo>
                  <a:pt x="0" y="0"/>
                </a:lnTo>
                <a:lnTo>
                  <a:pt x="399232" y="0"/>
                </a:lnTo>
                <a:lnTo>
                  <a:pt x="399232" y="44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696" y="674067"/>
            <a:ext cx="399415" cy="44450"/>
          </a:xfrm>
          <a:custGeom>
            <a:avLst/>
            <a:gdLst/>
            <a:ahLst/>
            <a:cxnLst/>
            <a:rect l="l" t="t" r="r" b="b"/>
            <a:pathLst>
              <a:path w="399415" h="44450">
                <a:moveTo>
                  <a:pt x="399232" y="44449"/>
                </a:moveTo>
                <a:lnTo>
                  <a:pt x="0" y="44449"/>
                </a:lnTo>
                <a:lnTo>
                  <a:pt x="0" y="0"/>
                </a:lnTo>
                <a:lnTo>
                  <a:pt x="399232" y="0"/>
                </a:lnTo>
                <a:lnTo>
                  <a:pt x="399232" y="44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59664" y="9428032"/>
            <a:ext cx="200364" cy="20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581287" y="9419342"/>
            <a:ext cx="73152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275" dirty="0">
                <a:solidFill>
                  <a:srgbClr val="FFFFFF"/>
                </a:solidFill>
                <a:latin typeface="Verdana"/>
                <a:cs typeface="Verdana"/>
              </a:rPr>
              <a:t>03 </a:t>
            </a:r>
            <a:r>
              <a:rPr sz="1300" spc="1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3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4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39900" y="2497982"/>
            <a:ext cx="8820149" cy="5362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89939" y="683784"/>
            <a:ext cx="10194925" cy="652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spc="-180" dirty="0">
                <a:solidFill>
                  <a:srgbClr val="FDFDDE"/>
                </a:solidFill>
              </a:rPr>
              <a:t>LGS </a:t>
            </a:r>
            <a:r>
              <a:rPr sz="4100" spc="-190" dirty="0">
                <a:solidFill>
                  <a:srgbClr val="FDFDDE"/>
                </a:solidFill>
              </a:rPr>
              <a:t>SORULARININ </a:t>
            </a:r>
            <a:r>
              <a:rPr sz="4100" spc="-100" dirty="0">
                <a:solidFill>
                  <a:srgbClr val="FDFDDE"/>
                </a:solidFill>
              </a:rPr>
              <a:t>ZORLUK</a:t>
            </a:r>
            <a:r>
              <a:rPr sz="4100" spc="-880" dirty="0">
                <a:solidFill>
                  <a:srgbClr val="FDFDDE"/>
                </a:solidFill>
              </a:rPr>
              <a:t> </a:t>
            </a:r>
            <a:r>
              <a:rPr sz="4100" spc="-65" dirty="0">
                <a:solidFill>
                  <a:srgbClr val="FDFDDE"/>
                </a:solidFill>
              </a:rPr>
              <a:t>DERECELER</a:t>
            </a:r>
            <a:r>
              <a:rPr sz="4100" b="1" spc="-6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endParaRPr sz="41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302" y="1517463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15415" y="1517477"/>
            <a:ext cx="8804275" cy="8077200"/>
            <a:chOff x="9215415" y="1517477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46980" y="1517477"/>
              <a:ext cx="8372490" cy="8077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15415" y="190742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90933" y="4739386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43637" y="1785661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7406" y="79193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0" marR="5080" indent="-312483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EC3654"/>
                </a:solidFill>
              </a:rPr>
              <a:t>TEST </a:t>
            </a:r>
            <a:r>
              <a:rPr sz="5600" spc="-50" dirty="0">
                <a:solidFill>
                  <a:srgbClr val="EC3654"/>
                </a:solidFill>
              </a:rPr>
              <a:t>ÇÖZME</a:t>
            </a:r>
            <a:r>
              <a:rPr sz="5600" spc="-1360" dirty="0">
                <a:solidFill>
                  <a:srgbClr val="EC3654"/>
                </a:solidFill>
              </a:rPr>
              <a:t> </a:t>
            </a:r>
            <a:r>
              <a:rPr sz="5600" spc="-30" dirty="0">
                <a:solidFill>
                  <a:srgbClr val="EC3654"/>
                </a:solidFill>
              </a:rPr>
              <a:t>TEKN</a:t>
            </a:r>
            <a:r>
              <a:rPr sz="5600" b="1" spc="-30" dirty="0">
                <a:solidFill>
                  <a:srgbClr val="EC3654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EC3654"/>
                </a:solidFill>
              </a:rPr>
              <a:t>KLER</a:t>
            </a:r>
            <a:r>
              <a:rPr sz="5600" b="1" spc="-30" dirty="0">
                <a:solidFill>
                  <a:srgbClr val="EC3654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EC3654"/>
                </a:solidFill>
              </a:rPr>
              <a:t>KURAL</a:t>
            </a:r>
            <a:r>
              <a:rPr sz="5600" spc="-560" dirty="0">
                <a:solidFill>
                  <a:srgbClr val="EC3654"/>
                </a:solidFill>
              </a:rPr>
              <a:t> </a:t>
            </a:r>
            <a:r>
              <a:rPr sz="5600" spc="-1285" dirty="0">
                <a:solidFill>
                  <a:srgbClr val="EC3654"/>
                </a:solidFill>
              </a:rPr>
              <a:t>1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454026" y="368942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120" y="2407579"/>
            <a:ext cx="9143365" cy="70662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819785" marR="811530" algn="ctr">
              <a:lnSpc>
                <a:spcPts val="4200"/>
              </a:lnSpc>
              <a:spcBef>
                <a:spcPts val="940"/>
              </a:spcBef>
            </a:pPr>
            <a:r>
              <a:rPr sz="4200" spc="-85" dirty="0">
                <a:solidFill>
                  <a:srgbClr val="FDFDDE"/>
                </a:solidFill>
                <a:latin typeface="Verdana"/>
                <a:cs typeface="Verdana"/>
              </a:rPr>
              <a:t>SORUYU</a:t>
            </a:r>
            <a:r>
              <a:rPr sz="4200" spc="-45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b="1" spc="4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45" dirty="0">
                <a:solidFill>
                  <a:srgbClr val="FDFDDE"/>
                </a:solidFill>
                <a:latin typeface="Verdana"/>
                <a:cs typeface="Verdana"/>
              </a:rPr>
              <a:t>Y</a:t>
            </a:r>
            <a:r>
              <a:rPr sz="4200" b="1" spc="4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45" dirty="0">
                <a:solidFill>
                  <a:srgbClr val="FDFDDE"/>
                </a:solidFill>
                <a:latin typeface="Verdana"/>
                <a:cs typeface="Verdana"/>
              </a:rPr>
              <a:t>CE</a:t>
            </a:r>
            <a:r>
              <a:rPr sz="4200" spc="-45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spc="20" dirty="0">
                <a:solidFill>
                  <a:srgbClr val="FDFDDE"/>
                </a:solidFill>
                <a:latin typeface="Verdana"/>
                <a:cs typeface="Verdana"/>
              </a:rPr>
              <a:t>ANLADIKTAN </a:t>
            </a:r>
            <a:r>
              <a:rPr sz="4200" spc="-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spc="-105" dirty="0">
                <a:solidFill>
                  <a:srgbClr val="FDFDDE"/>
                </a:solidFill>
                <a:latin typeface="Verdana"/>
                <a:cs typeface="Verdana"/>
              </a:rPr>
              <a:t>SONRA</a:t>
            </a:r>
            <a:endParaRPr sz="4200">
              <a:latin typeface="Verdana"/>
              <a:cs typeface="Verdana"/>
            </a:endParaRPr>
          </a:p>
          <a:p>
            <a:pPr marR="127000" algn="ctr">
              <a:lnSpc>
                <a:spcPts val="4200"/>
              </a:lnSpc>
            </a:pPr>
            <a:r>
              <a:rPr sz="4200" spc="-100" dirty="0">
                <a:solidFill>
                  <a:srgbClr val="FDFDDE"/>
                </a:solidFill>
                <a:latin typeface="Verdana"/>
                <a:cs typeface="Verdana"/>
              </a:rPr>
              <a:t>ÇÖZMEL</a:t>
            </a:r>
            <a:r>
              <a:rPr sz="4200" b="1" spc="-10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100" dirty="0">
                <a:solidFill>
                  <a:srgbClr val="FDFDDE"/>
                </a:solidFill>
                <a:latin typeface="Verdana"/>
                <a:cs typeface="Verdana"/>
              </a:rPr>
              <a:t>S</a:t>
            </a:r>
            <a:r>
              <a:rPr sz="4200" b="1" spc="-10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100" dirty="0">
                <a:solidFill>
                  <a:srgbClr val="FDFDDE"/>
                </a:solidFill>
                <a:latin typeface="Verdana"/>
                <a:cs typeface="Verdana"/>
              </a:rPr>
              <a:t>N</a:t>
            </a:r>
            <a:r>
              <a:rPr sz="4200" b="1" spc="-10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100" dirty="0">
                <a:solidFill>
                  <a:srgbClr val="FDFDDE"/>
                </a:solidFill>
                <a:latin typeface="Verdana"/>
                <a:cs typeface="Verdana"/>
              </a:rPr>
              <a:t>Z.</a:t>
            </a:r>
            <a:endParaRPr sz="4200">
              <a:latin typeface="Verdana"/>
              <a:cs typeface="Verdana"/>
            </a:endParaRPr>
          </a:p>
          <a:p>
            <a:pPr algn="ctr">
              <a:lnSpc>
                <a:spcPts val="4620"/>
              </a:lnSpc>
              <a:spcBef>
                <a:spcPts val="3360"/>
              </a:spcBef>
            </a:pPr>
            <a:r>
              <a:rPr sz="4200" spc="50" dirty="0">
                <a:solidFill>
                  <a:srgbClr val="FDFDDE"/>
                </a:solidFill>
                <a:latin typeface="Verdana"/>
                <a:cs typeface="Verdana"/>
              </a:rPr>
              <a:t>"BANA</a:t>
            </a:r>
            <a:endParaRPr sz="4200">
              <a:latin typeface="Verdana"/>
              <a:cs typeface="Verdana"/>
            </a:endParaRPr>
          </a:p>
          <a:p>
            <a:pPr marL="12065" marR="5080" algn="ctr">
              <a:lnSpc>
                <a:spcPts val="4200"/>
              </a:lnSpc>
              <a:spcBef>
                <a:spcPts val="420"/>
              </a:spcBef>
            </a:pPr>
            <a:r>
              <a:rPr sz="4200" spc="-150" dirty="0">
                <a:solidFill>
                  <a:srgbClr val="FDFDDE"/>
                </a:solidFill>
                <a:latin typeface="Verdana"/>
                <a:cs typeface="Verdana"/>
              </a:rPr>
              <a:t>B</a:t>
            </a:r>
            <a:r>
              <a:rPr sz="4200" b="1" spc="-15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150" dirty="0">
                <a:solidFill>
                  <a:srgbClr val="FDFDDE"/>
                </a:solidFill>
                <a:latin typeface="Verdana"/>
                <a:cs typeface="Verdana"/>
              </a:rPr>
              <a:t>R </a:t>
            </a:r>
            <a:r>
              <a:rPr sz="4200" spc="-15" dirty="0">
                <a:solidFill>
                  <a:srgbClr val="FDFDDE"/>
                </a:solidFill>
                <a:latin typeface="Verdana"/>
                <a:cs typeface="Verdana"/>
              </a:rPr>
              <a:t>PROBLEM </a:t>
            </a:r>
            <a:r>
              <a:rPr sz="4200" spc="220" dirty="0">
                <a:solidFill>
                  <a:srgbClr val="FDFDDE"/>
                </a:solidFill>
                <a:latin typeface="Verdana"/>
                <a:cs typeface="Verdana"/>
              </a:rPr>
              <a:t>VE </a:t>
            </a:r>
            <a:r>
              <a:rPr sz="4200" spc="-965" dirty="0">
                <a:solidFill>
                  <a:srgbClr val="FDFDDE"/>
                </a:solidFill>
                <a:latin typeface="Verdana"/>
                <a:cs typeface="Verdana"/>
              </a:rPr>
              <a:t>1 </a:t>
            </a:r>
            <a:r>
              <a:rPr sz="4200" spc="185" dirty="0">
                <a:solidFill>
                  <a:srgbClr val="FDFDDE"/>
                </a:solidFill>
                <a:latin typeface="Verdana"/>
                <a:cs typeface="Verdana"/>
              </a:rPr>
              <a:t>SAAT </a:t>
            </a:r>
            <a:r>
              <a:rPr sz="4200" spc="-175" dirty="0">
                <a:solidFill>
                  <a:srgbClr val="FDFDDE"/>
                </a:solidFill>
                <a:latin typeface="Verdana"/>
                <a:cs typeface="Verdana"/>
              </a:rPr>
              <a:t>SÜRE  </a:t>
            </a:r>
            <a:r>
              <a:rPr sz="4200" spc="-15" dirty="0">
                <a:solidFill>
                  <a:srgbClr val="FDFDDE"/>
                </a:solidFill>
                <a:latin typeface="Verdana"/>
                <a:cs typeface="Verdana"/>
              </a:rPr>
              <a:t>VER</a:t>
            </a:r>
            <a:r>
              <a:rPr sz="4200" b="1" spc="-1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15" dirty="0">
                <a:solidFill>
                  <a:srgbClr val="FDFDDE"/>
                </a:solidFill>
                <a:latin typeface="Verdana"/>
                <a:cs typeface="Verdana"/>
              </a:rPr>
              <a:t>LSE </a:t>
            </a:r>
            <a:r>
              <a:rPr sz="4200" spc="-100" dirty="0">
                <a:solidFill>
                  <a:srgbClr val="FDFDDE"/>
                </a:solidFill>
                <a:latin typeface="Verdana"/>
                <a:cs typeface="Verdana"/>
              </a:rPr>
              <a:t>BU </a:t>
            </a:r>
            <a:r>
              <a:rPr sz="4200" spc="-135" dirty="0">
                <a:solidFill>
                  <a:srgbClr val="FDFDDE"/>
                </a:solidFill>
                <a:latin typeface="Verdana"/>
                <a:cs typeface="Verdana"/>
              </a:rPr>
              <a:t>SÜREN</a:t>
            </a:r>
            <a:r>
              <a:rPr sz="4200" b="1" spc="-13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135" dirty="0">
                <a:solidFill>
                  <a:srgbClr val="FDFDDE"/>
                </a:solidFill>
                <a:latin typeface="Verdana"/>
                <a:cs typeface="Verdana"/>
              </a:rPr>
              <a:t>N </a:t>
            </a:r>
            <a:r>
              <a:rPr sz="4200" spc="-315" dirty="0">
                <a:solidFill>
                  <a:srgbClr val="FDFDDE"/>
                </a:solidFill>
                <a:latin typeface="Verdana"/>
                <a:cs typeface="Verdana"/>
              </a:rPr>
              <a:t>45  </a:t>
            </a:r>
            <a:r>
              <a:rPr sz="4200" spc="-200" dirty="0">
                <a:solidFill>
                  <a:srgbClr val="FDFDDE"/>
                </a:solidFill>
                <a:latin typeface="Verdana"/>
                <a:cs typeface="Verdana"/>
              </a:rPr>
              <a:t>DAK</a:t>
            </a:r>
            <a:r>
              <a:rPr sz="4200" b="1" spc="-20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200" dirty="0">
                <a:solidFill>
                  <a:srgbClr val="FDFDDE"/>
                </a:solidFill>
                <a:latin typeface="Verdana"/>
                <a:cs typeface="Verdana"/>
              </a:rPr>
              <a:t>KASINI </a:t>
            </a:r>
            <a:r>
              <a:rPr sz="4200" spc="-15" dirty="0">
                <a:solidFill>
                  <a:srgbClr val="FDFDDE"/>
                </a:solidFill>
                <a:latin typeface="Verdana"/>
                <a:cs typeface="Verdana"/>
              </a:rPr>
              <a:t>PROBLEM</a:t>
            </a:r>
            <a:r>
              <a:rPr sz="4200" b="1" spc="-15" dirty="0">
                <a:solidFill>
                  <a:srgbClr val="FDFDDE"/>
                </a:solidFill>
                <a:latin typeface="Noto Sans"/>
                <a:cs typeface="Noto Sans"/>
              </a:rPr>
              <a:t>İ  </a:t>
            </a:r>
            <a:r>
              <a:rPr sz="4200" spc="15" dirty="0">
                <a:solidFill>
                  <a:srgbClr val="FDFDDE"/>
                </a:solidFill>
                <a:latin typeface="Verdana"/>
                <a:cs typeface="Verdana"/>
              </a:rPr>
              <a:t>ANLAMAYA,10 </a:t>
            </a:r>
            <a:r>
              <a:rPr sz="4200" spc="-200" dirty="0">
                <a:solidFill>
                  <a:srgbClr val="FDFDDE"/>
                </a:solidFill>
                <a:latin typeface="Verdana"/>
                <a:cs typeface="Verdana"/>
              </a:rPr>
              <a:t>DAK</a:t>
            </a:r>
            <a:r>
              <a:rPr sz="4200" b="1" spc="-20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200" dirty="0">
                <a:solidFill>
                  <a:srgbClr val="FDFDDE"/>
                </a:solidFill>
                <a:latin typeface="Verdana"/>
                <a:cs typeface="Verdana"/>
              </a:rPr>
              <a:t>KASINI</a:t>
            </a:r>
            <a:r>
              <a:rPr sz="4200" spc="-89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spc="-45" dirty="0">
                <a:solidFill>
                  <a:srgbClr val="FDFDDE"/>
                </a:solidFill>
                <a:latin typeface="Verdana"/>
                <a:cs typeface="Verdana"/>
              </a:rPr>
              <a:t>ÇÖZÜM  </a:t>
            </a:r>
            <a:r>
              <a:rPr sz="4200" spc="-20" dirty="0">
                <a:solidFill>
                  <a:srgbClr val="FDFDDE"/>
                </a:solidFill>
                <a:latin typeface="Verdana"/>
                <a:cs typeface="Verdana"/>
              </a:rPr>
              <a:t>YOLLARI </a:t>
            </a:r>
            <a:r>
              <a:rPr sz="4200" spc="15" dirty="0">
                <a:solidFill>
                  <a:srgbClr val="FDFDDE"/>
                </a:solidFill>
                <a:latin typeface="Verdana"/>
                <a:cs typeface="Verdana"/>
              </a:rPr>
              <a:t>ÜRETMEYE,</a:t>
            </a:r>
            <a:r>
              <a:rPr sz="4200" spc="-81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spc="-445" dirty="0">
                <a:solidFill>
                  <a:srgbClr val="FDFDDE"/>
                </a:solidFill>
                <a:latin typeface="Verdana"/>
                <a:cs typeface="Verdana"/>
              </a:rPr>
              <a:t>5 </a:t>
            </a:r>
            <a:r>
              <a:rPr sz="4200" spc="-200" dirty="0">
                <a:solidFill>
                  <a:srgbClr val="FDFDDE"/>
                </a:solidFill>
                <a:latin typeface="Verdana"/>
                <a:cs typeface="Verdana"/>
              </a:rPr>
              <a:t>DAK</a:t>
            </a:r>
            <a:r>
              <a:rPr sz="4200" b="1" spc="-20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200" dirty="0">
                <a:solidFill>
                  <a:srgbClr val="FDFDDE"/>
                </a:solidFill>
                <a:latin typeface="Verdana"/>
                <a:cs typeface="Verdana"/>
              </a:rPr>
              <a:t>KASINI  </a:t>
            </a:r>
            <a:r>
              <a:rPr sz="4200" spc="20" dirty="0">
                <a:solidFill>
                  <a:srgbClr val="FDFDDE"/>
                </a:solidFill>
                <a:latin typeface="Verdana"/>
                <a:cs typeface="Verdana"/>
              </a:rPr>
              <a:t>ÇÖZMEYE</a:t>
            </a:r>
            <a:r>
              <a:rPr sz="4200" spc="-42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spc="-265" dirty="0">
                <a:solidFill>
                  <a:srgbClr val="FDFDDE"/>
                </a:solidFill>
                <a:latin typeface="Verdana"/>
                <a:cs typeface="Verdana"/>
              </a:rPr>
              <a:t>AYIRIRIM.''</a:t>
            </a:r>
            <a:endParaRPr sz="4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360"/>
              </a:spcBef>
            </a:pPr>
            <a:r>
              <a:rPr sz="4200" spc="85" dirty="0">
                <a:solidFill>
                  <a:srgbClr val="FDFDDE"/>
                </a:solidFill>
                <a:latin typeface="Verdana"/>
                <a:cs typeface="Verdana"/>
              </a:rPr>
              <a:t>ALBERT</a:t>
            </a:r>
            <a:r>
              <a:rPr sz="4200" spc="-42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4200" spc="-75" dirty="0">
                <a:solidFill>
                  <a:srgbClr val="FDFDDE"/>
                </a:solidFill>
                <a:latin typeface="Verdana"/>
                <a:cs typeface="Verdana"/>
              </a:rPr>
              <a:t>E</a:t>
            </a:r>
            <a:r>
              <a:rPr sz="4200" b="1" spc="-7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75" dirty="0">
                <a:solidFill>
                  <a:srgbClr val="FDFDDE"/>
                </a:solidFill>
                <a:latin typeface="Verdana"/>
                <a:cs typeface="Verdana"/>
              </a:rPr>
              <a:t>NSTE</a:t>
            </a:r>
            <a:r>
              <a:rPr sz="4200" b="1" spc="-7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4200" spc="-75" dirty="0">
                <a:solidFill>
                  <a:srgbClr val="FDFDDE"/>
                </a:solidFill>
                <a:latin typeface="Verdana"/>
                <a:cs typeface="Verdana"/>
              </a:rPr>
              <a:t>N.</a:t>
            </a:r>
            <a:endParaRPr sz="4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302" y="1517463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15415" y="1517477"/>
            <a:ext cx="8804275" cy="8077200"/>
            <a:chOff x="9215415" y="1517477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46980" y="1517477"/>
              <a:ext cx="8372490" cy="8077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15415" y="1907423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90933" y="4739386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43637" y="1785661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7406" y="79193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4510" marR="5080" indent="-305244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150" dirty="0">
                <a:solidFill>
                  <a:srgbClr val="F15B5B"/>
                </a:solidFill>
              </a:rPr>
              <a:t>2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454026" y="368942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4739" y="2301957"/>
            <a:ext cx="8542020" cy="60604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 indent="-635" algn="ctr">
              <a:lnSpc>
                <a:spcPts val="3600"/>
              </a:lnSpc>
              <a:spcBef>
                <a:spcPts val="819"/>
              </a:spcBef>
            </a:pPr>
            <a:r>
              <a:rPr sz="3600" spc="-125" dirty="0">
                <a:solidFill>
                  <a:srgbClr val="FDFDDE"/>
                </a:solidFill>
                <a:latin typeface="Verdana"/>
                <a:cs typeface="Verdana"/>
              </a:rPr>
              <a:t>B</a:t>
            </a:r>
            <a:r>
              <a:rPr sz="3600" b="1" spc="-12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25" dirty="0">
                <a:solidFill>
                  <a:srgbClr val="FDFDDE"/>
                </a:solidFill>
                <a:latin typeface="Verdana"/>
                <a:cs typeface="Verdana"/>
              </a:rPr>
              <a:t>R</a:t>
            </a:r>
            <a:r>
              <a:rPr sz="3600" spc="-36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90" dirty="0">
                <a:solidFill>
                  <a:srgbClr val="FDFDDE"/>
                </a:solidFill>
                <a:latin typeface="Verdana"/>
                <a:cs typeface="Verdana"/>
              </a:rPr>
              <a:t>KONU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b="1" spc="4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40" dirty="0">
                <a:solidFill>
                  <a:srgbClr val="FDFDDE"/>
                </a:solidFill>
                <a:latin typeface="Verdana"/>
                <a:cs typeface="Verdana"/>
              </a:rPr>
              <a:t>LE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5" dirty="0">
                <a:solidFill>
                  <a:srgbClr val="FDFDDE"/>
                </a:solidFill>
                <a:latin typeface="Verdana"/>
                <a:cs typeface="Verdana"/>
              </a:rPr>
              <a:t>LG</a:t>
            </a:r>
            <a:r>
              <a:rPr sz="3600" b="1" spc="-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5" dirty="0">
                <a:solidFill>
                  <a:srgbClr val="FDFDDE"/>
                </a:solidFill>
                <a:latin typeface="Verdana"/>
                <a:cs typeface="Verdana"/>
              </a:rPr>
              <a:t>L</a:t>
            </a:r>
            <a:r>
              <a:rPr sz="3600" b="1" spc="-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b="1" spc="-30" dirty="0">
                <a:solidFill>
                  <a:srgbClr val="FDFDDE"/>
                </a:solidFill>
                <a:latin typeface="Noto Sans"/>
                <a:cs typeface="Noto Sans"/>
              </a:rPr>
              <a:t> </a:t>
            </a:r>
            <a:r>
              <a:rPr sz="3600" spc="120" dirty="0">
                <a:solidFill>
                  <a:srgbClr val="FDFDDE"/>
                </a:solidFill>
                <a:latin typeface="Verdana"/>
                <a:cs typeface="Verdana"/>
              </a:rPr>
              <a:t>TEST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15" dirty="0">
                <a:solidFill>
                  <a:srgbClr val="FDFDDE"/>
                </a:solidFill>
                <a:latin typeface="Verdana"/>
                <a:cs typeface="Verdana"/>
              </a:rPr>
              <a:t>ÇÖZMEYE  </a:t>
            </a:r>
            <a:r>
              <a:rPr sz="3600" spc="85" dirty="0">
                <a:solidFill>
                  <a:srgbClr val="FDFDDE"/>
                </a:solidFill>
                <a:latin typeface="Verdana"/>
                <a:cs typeface="Verdana"/>
              </a:rPr>
              <a:t>BA</a:t>
            </a:r>
            <a:r>
              <a:rPr sz="3600" b="1" spc="85" dirty="0">
                <a:solidFill>
                  <a:srgbClr val="FDFDDE"/>
                </a:solidFill>
                <a:latin typeface="Noto Sans"/>
                <a:cs typeface="Noto Sans"/>
              </a:rPr>
              <a:t>Ş</a:t>
            </a:r>
            <a:r>
              <a:rPr sz="3600" spc="85" dirty="0">
                <a:solidFill>
                  <a:srgbClr val="FDFDDE"/>
                </a:solidFill>
                <a:latin typeface="Verdana"/>
                <a:cs typeface="Verdana"/>
              </a:rPr>
              <a:t>LAMADAN</a:t>
            </a:r>
            <a:r>
              <a:rPr sz="3600" spc="-98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50" dirty="0">
                <a:solidFill>
                  <a:srgbClr val="FDFDDE"/>
                </a:solidFill>
                <a:latin typeface="Verdana"/>
                <a:cs typeface="Verdana"/>
              </a:rPr>
              <a:t>ÖNCE </a:t>
            </a:r>
            <a:r>
              <a:rPr sz="3600" spc="-45" dirty="0">
                <a:solidFill>
                  <a:srgbClr val="FDFDDE"/>
                </a:solidFill>
                <a:latin typeface="Verdana"/>
                <a:cs typeface="Verdana"/>
              </a:rPr>
              <a:t>O </a:t>
            </a:r>
            <a:r>
              <a:rPr sz="3600" spc="-25" dirty="0">
                <a:solidFill>
                  <a:srgbClr val="FDFDDE"/>
                </a:solidFill>
                <a:latin typeface="Verdana"/>
                <a:cs typeface="Verdana"/>
              </a:rPr>
              <a:t>KONUYU</a:t>
            </a:r>
            <a:r>
              <a:rPr sz="3600" spc="54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265" dirty="0">
                <a:solidFill>
                  <a:srgbClr val="FDFDDE"/>
                </a:solidFill>
                <a:latin typeface="Verdana"/>
                <a:cs typeface="Verdana"/>
              </a:rPr>
              <a:t>TAM </a:t>
            </a:r>
            <a:r>
              <a:rPr sz="3600" spc="4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35" dirty="0">
                <a:solidFill>
                  <a:srgbClr val="FDFDDE"/>
                </a:solidFill>
                <a:latin typeface="Verdana"/>
                <a:cs typeface="Verdana"/>
              </a:rPr>
              <a:t>OLARAK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Ö</a:t>
            </a:r>
            <a:r>
              <a:rPr sz="3600" b="1" spc="-114" dirty="0">
                <a:solidFill>
                  <a:srgbClr val="FDFDDE"/>
                </a:solidFill>
                <a:latin typeface="Noto Sans"/>
                <a:cs typeface="Noto Sans"/>
              </a:rPr>
              <a:t>Ğ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REN</a:t>
            </a:r>
            <a:r>
              <a:rPr sz="3600" b="1" spc="-114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N.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300">
              <a:latin typeface="Verdana"/>
              <a:cs typeface="Verdana"/>
            </a:endParaRPr>
          </a:p>
          <a:p>
            <a:pPr algn="ctr">
              <a:lnSpc>
                <a:spcPts val="3960"/>
              </a:lnSpc>
            </a:pPr>
            <a:r>
              <a:rPr sz="3600" spc="265" dirty="0">
                <a:solidFill>
                  <a:srgbClr val="FDFDDE"/>
                </a:solidFill>
                <a:latin typeface="Verdana"/>
                <a:cs typeface="Verdana"/>
              </a:rPr>
              <a:t>TAM </a:t>
            </a:r>
            <a:r>
              <a:rPr sz="3600" spc="-35" dirty="0">
                <a:solidFill>
                  <a:srgbClr val="FDFDDE"/>
                </a:solidFill>
                <a:latin typeface="Verdana"/>
                <a:cs typeface="Verdana"/>
              </a:rPr>
              <a:t>Ö</a:t>
            </a:r>
            <a:r>
              <a:rPr sz="3600" b="1" spc="-35" dirty="0">
                <a:solidFill>
                  <a:srgbClr val="FDFDDE"/>
                </a:solidFill>
                <a:latin typeface="Noto Sans"/>
                <a:cs typeface="Noto Sans"/>
              </a:rPr>
              <a:t>Ğ</a:t>
            </a:r>
            <a:r>
              <a:rPr sz="3600" spc="-35" dirty="0">
                <a:solidFill>
                  <a:srgbClr val="FDFDDE"/>
                </a:solidFill>
                <a:latin typeface="Verdana"/>
                <a:cs typeface="Verdana"/>
              </a:rPr>
              <a:t>RENME</a:t>
            </a:r>
            <a:r>
              <a:rPr sz="3600" spc="-98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b="1" spc="-19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95" dirty="0">
                <a:solidFill>
                  <a:srgbClr val="FDFDDE"/>
                </a:solidFill>
                <a:latin typeface="Verdana"/>
                <a:cs typeface="Verdana"/>
              </a:rPr>
              <a:t>Ç</a:t>
            </a:r>
            <a:r>
              <a:rPr sz="3600" b="1" spc="-19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95" dirty="0">
                <a:solidFill>
                  <a:srgbClr val="FDFDDE"/>
                </a:solidFill>
                <a:latin typeface="Verdana"/>
                <a:cs typeface="Verdana"/>
              </a:rPr>
              <a:t>N;</a:t>
            </a:r>
            <a:endParaRPr sz="3600">
              <a:latin typeface="Verdana"/>
              <a:cs typeface="Verdana"/>
            </a:endParaRPr>
          </a:p>
          <a:p>
            <a:pPr marL="137160" marR="129539" algn="ctr">
              <a:lnSpc>
                <a:spcPts val="3600"/>
              </a:lnSpc>
              <a:spcBef>
                <a:spcPts val="360"/>
              </a:spcBef>
            </a:pPr>
            <a:r>
              <a:rPr sz="3600" spc="-90" dirty="0">
                <a:solidFill>
                  <a:srgbClr val="FDFDDE"/>
                </a:solidFill>
                <a:latin typeface="Verdana"/>
                <a:cs typeface="Verdana"/>
              </a:rPr>
              <a:t>KONU </a:t>
            </a:r>
            <a:r>
              <a:rPr sz="3600" spc="-20" dirty="0">
                <a:solidFill>
                  <a:srgbClr val="FDFDDE"/>
                </a:solidFill>
                <a:latin typeface="Verdana"/>
                <a:cs typeface="Verdana"/>
              </a:rPr>
              <a:t>OKULDA </a:t>
            </a:r>
            <a:r>
              <a:rPr sz="3600" b="1" spc="-25" dirty="0">
                <a:solidFill>
                  <a:srgbClr val="FDFDDE"/>
                </a:solidFill>
                <a:latin typeface="Noto Sans"/>
                <a:cs typeface="Noto Sans"/>
              </a:rPr>
              <a:t>İŞ</a:t>
            </a:r>
            <a:r>
              <a:rPr sz="3600" spc="-25" dirty="0">
                <a:solidFill>
                  <a:srgbClr val="FDFDDE"/>
                </a:solidFill>
                <a:latin typeface="Verdana"/>
                <a:cs typeface="Verdana"/>
              </a:rPr>
              <a:t>LEND</a:t>
            </a:r>
            <a:r>
              <a:rPr sz="3600" b="1" spc="-25" dirty="0">
                <a:solidFill>
                  <a:srgbClr val="FDFDDE"/>
                </a:solidFill>
                <a:latin typeface="Noto Sans"/>
                <a:cs typeface="Noto Sans"/>
              </a:rPr>
              <a:t>İĞİ</a:t>
            </a:r>
            <a:r>
              <a:rPr sz="3600" b="1" spc="-660" dirty="0">
                <a:solidFill>
                  <a:srgbClr val="FDFDDE"/>
                </a:solidFill>
                <a:latin typeface="Noto Sans"/>
                <a:cs typeface="Noto Sans"/>
              </a:rPr>
              <a:t> 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GÜN</a:t>
            </a:r>
            <a:r>
              <a:rPr sz="3600" spc="-36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35" dirty="0">
                <a:solidFill>
                  <a:srgbClr val="FDFDDE"/>
                </a:solidFill>
                <a:latin typeface="Verdana"/>
                <a:cs typeface="Verdana"/>
              </a:rPr>
              <a:t>EVDE </a:t>
            </a:r>
            <a:r>
              <a:rPr sz="3600" spc="10" dirty="0">
                <a:solidFill>
                  <a:srgbClr val="FDFDDE"/>
                </a:solidFill>
                <a:latin typeface="Verdana"/>
                <a:cs typeface="Verdana"/>
              </a:rPr>
              <a:t> TEKRAR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60" dirty="0">
                <a:solidFill>
                  <a:srgbClr val="FDFDDE"/>
                </a:solidFill>
                <a:latin typeface="Verdana"/>
                <a:cs typeface="Verdana"/>
              </a:rPr>
              <a:t>ED</a:t>
            </a:r>
            <a:r>
              <a:rPr sz="3600" b="1" spc="-16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60" dirty="0">
                <a:solidFill>
                  <a:srgbClr val="FDFDDE"/>
                </a:solidFill>
                <a:latin typeface="Verdana"/>
                <a:cs typeface="Verdana"/>
              </a:rPr>
              <a:t>N,</a:t>
            </a:r>
            <a:endParaRPr sz="3600">
              <a:latin typeface="Verdana"/>
              <a:cs typeface="Verdana"/>
            </a:endParaRPr>
          </a:p>
          <a:p>
            <a:pPr marL="230504" marR="222885" algn="ctr">
              <a:lnSpc>
                <a:spcPts val="3600"/>
              </a:lnSpc>
            </a:pPr>
            <a:r>
              <a:rPr sz="3600" b="1" spc="-10" dirty="0">
                <a:solidFill>
                  <a:srgbClr val="FDFDDE"/>
                </a:solidFill>
                <a:latin typeface="Noto Sans"/>
                <a:cs typeface="Noto Sans"/>
              </a:rPr>
              <a:t>İŞ</a:t>
            </a:r>
            <a:r>
              <a:rPr sz="3600" spc="-10" dirty="0">
                <a:solidFill>
                  <a:srgbClr val="FDFDDE"/>
                </a:solidFill>
                <a:latin typeface="Verdana"/>
                <a:cs typeface="Verdana"/>
              </a:rPr>
              <a:t>LENEN </a:t>
            </a:r>
            <a:r>
              <a:rPr sz="3600" spc="-25" dirty="0">
                <a:solidFill>
                  <a:srgbClr val="FDFDDE"/>
                </a:solidFill>
                <a:latin typeface="Verdana"/>
                <a:cs typeface="Verdana"/>
              </a:rPr>
              <a:t>KONUYU</a:t>
            </a:r>
            <a:r>
              <a:rPr sz="3600" spc="-72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90" dirty="0">
                <a:solidFill>
                  <a:srgbClr val="FDFDDE"/>
                </a:solidFill>
                <a:latin typeface="Verdana"/>
                <a:cs typeface="Verdana"/>
              </a:rPr>
              <a:t>KONU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DFDDE"/>
                </a:solidFill>
                <a:latin typeface="Verdana"/>
                <a:cs typeface="Verdana"/>
              </a:rPr>
              <a:t>ANLATIMLI </a:t>
            </a:r>
            <a:r>
              <a:rPr sz="3600" spc="-49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95" dirty="0">
                <a:solidFill>
                  <a:srgbClr val="FDFDDE"/>
                </a:solidFill>
                <a:latin typeface="Verdana"/>
                <a:cs typeface="Verdana"/>
              </a:rPr>
              <a:t>K</a:t>
            </a:r>
            <a:r>
              <a:rPr sz="3600" b="1" spc="-9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95" dirty="0">
                <a:solidFill>
                  <a:srgbClr val="FDFDDE"/>
                </a:solidFill>
                <a:latin typeface="Verdana"/>
                <a:cs typeface="Verdana"/>
              </a:rPr>
              <a:t>TABINIZDAN </a:t>
            </a:r>
            <a:r>
              <a:rPr sz="3600" spc="10" dirty="0">
                <a:solidFill>
                  <a:srgbClr val="FDFDDE"/>
                </a:solidFill>
                <a:latin typeface="Verdana"/>
                <a:cs typeface="Verdana"/>
              </a:rPr>
              <a:t>TEKRAR</a:t>
            </a:r>
            <a:r>
              <a:rPr sz="3600" spc="-64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75" dirty="0">
                <a:solidFill>
                  <a:srgbClr val="FDFDDE"/>
                </a:solidFill>
                <a:latin typeface="Verdana"/>
                <a:cs typeface="Verdana"/>
              </a:rPr>
              <a:t>ÇALI</a:t>
            </a:r>
            <a:r>
              <a:rPr sz="3600" b="1" spc="-175" dirty="0">
                <a:solidFill>
                  <a:srgbClr val="FDFDDE"/>
                </a:solidFill>
                <a:latin typeface="Noto Sans"/>
                <a:cs typeface="Noto Sans"/>
              </a:rPr>
              <a:t>Ş</a:t>
            </a:r>
            <a:r>
              <a:rPr sz="3600" spc="-175" dirty="0">
                <a:solidFill>
                  <a:srgbClr val="FDFDDE"/>
                </a:solidFill>
                <a:latin typeface="Verdana"/>
                <a:cs typeface="Verdana"/>
              </a:rPr>
              <a:t>IN,</a:t>
            </a:r>
            <a:endParaRPr sz="3600">
              <a:latin typeface="Verdana"/>
              <a:cs typeface="Verdana"/>
            </a:endParaRPr>
          </a:p>
          <a:p>
            <a:pPr marL="407670" marR="400050" algn="ctr">
              <a:lnSpc>
                <a:spcPts val="3600"/>
              </a:lnSpc>
              <a:spcBef>
                <a:spcPts val="3600"/>
              </a:spcBef>
            </a:pPr>
            <a:r>
              <a:rPr sz="3600" spc="-90" dirty="0">
                <a:solidFill>
                  <a:srgbClr val="FDFDDE"/>
                </a:solidFill>
                <a:latin typeface="Verdana"/>
                <a:cs typeface="Verdana"/>
              </a:rPr>
              <a:t>KONU </a:t>
            </a:r>
            <a:r>
              <a:rPr sz="3600" b="1" spc="4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40" dirty="0">
                <a:solidFill>
                  <a:srgbClr val="FDFDDE"/>
                </a:solidFill>
                <a:latin typeface="Verdana"/>
                <a:cs typeface="Verdana"/>
              </a:rPr>
              <a:t>LE</a:t>
            </a:r>
            <a:r>
              <a:rPr sz="3600" spc="-69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5" dirty="0">
                <a:solidFill>
                  <a:srgbClr val="FDFDDE"/>
                </a:solidFill>
                <a:latin typeface="Verdana"/>
                <a:cs typeface="Verdana"/>
              </a:rPr>
              <a:t>LG</a:t>
            </a:r>
            <a:r>
              <a:rPr sz="3600" b="1" spc="-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5" dirty="0">
                <a:solidFill>
                  <a:srgbClr val="FDFDDE"/>
                </a:solidFill>
                <a:latin typeface="Verdana"/>
                <a:cs typeface="Verdana"/>
              </a:rPr>
              <a:t>L</a:t>
            </a:r>
            <a:r>
              <a:rPr sz="3600" b="1" spc="-5" dirty="0">
                <a:solidFill>
                  <a:srgbClr val="FDFDDE"/>
                </a:solidFill>
                <a:latin typeface="Noto Sans"/>
                <a:cs typeface="Noto Sans"/>
              </a:rPr>
              <a:t>İ </a:t>
            </a:r>
            <a:r>
              <a:rPr sz="3600" spc="-110" dirty="0">
                <a:solidFill>
                  <a:srgbClr val="FDFDDE"/>
                </a:solidFill>
                <a:latin typeface="Verdana"/>
                <a:cs typeface="Verdana"/>
              </a:rPr>
              <a:t>ÖRNEK</a:t>
            </a:r>
            <a:r>
              <a:rPr sz="3600" spc="-37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35" dirty="0">
                <a:solidFill>
                  <a:srgbClr val="FDFDDE"/>
                </a:solidFill>
                <a:latin typeface="Verdana"/>
                <a:cs typeface="Verdana"/>
              </a:rPr>
              <a:t>SORULARI </a:t>
            </a:r>
            <a:r>
              <a:rPr sz="3600" spc="-49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45" dirty="0">
                <a:solidFill>
                  <a:srgbClr val="FDFDDE"/>
                </a:solidFill>
                <a:latin typeface="Verdana"/>
                <a:cs typeface="Verdana"/>
              </a:rPr>
              <a:t>ÇÖZÜN.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35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35"/>
            <a:ext cx="8804275" cy="8077200"/>
            <a:chOff x="9265420" y="1489435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35"/>
              <a:ext cx="8372490" cy="8077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395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3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27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59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5145" marR="5080" indent="-3053080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160" dirty="0">
                <a:solidFill>
                  <a:srgbClr val="F15B5B"/>
                </a:solidFill>
              </a:rPr>
              <a:t>3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09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6811" y="3297610"/>
            <a:ext cx="9237345" cy="42316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317625" marR="1310005" algn="ctr">
              <a:lnSpc>
                <a:spcPts val="3600"/>
              </a:lnSpc>
              <a:spcBef>
                <a:spcPts val="819"/>
              </a:spcBef>
            </a:pPr>
            <a:r>
              <a:rPr sz="3600" spc="-135" dirty="0">
                <a:solidFill>
                  <a:srgbClr val="FDFDDE"/>
                </a:solidFill>
                <a:latin typeface="Verdana"/>
                <a:cs typeface="Verdana"/>
              </a:rPr>
              <a:t>HER </a:t>
            </a:r>
            <a:r>
              <a:rPr sz="3600" spc="-130" dirty="0">
                <a:solidFill>
                  <a:srgbClr val="FDFDDE"/>
                </a:solidFill>
                <a:latin typeface="Verdana"/>
                <a:cs typeface="Verdana"/>
              </a:rPr>
              <a:t>SORUNUN</a:t>
            </a:r>
            <a:r>
              <a:rPr sz="3600" spc="-61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25" dirty="0">
                <a:solidFill>
                  <a:srgbClr val="FDFDDE"/>
                </a:solidFill>
                <a:latin typeface="Verdana"/>
                <a:cs typeface="Verdana"/>
              </a:rPr>
              <a:t>S</a:t>
            </a:r>
            <a:r>
              <a:rPr sz="3600" b="1" spc="-125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25" dirty="0">
                <a:solidFill>
                  <a:srgbClr val="FDFDDE"/>
                </a:solidFill>
                <a:latin typeface="Verdana"/>
                <a:cs typeface="Verdana"/>
              </a:rPr>
              <a:t>ZE</a:t>
            </a:r>
            <a:r>
              <a:rPr sz="3600" spc="-37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50" dirty="0">
                <a:solidFill>
                  <a:srgbClr val="FDFDDE"/>
                </a:solidFill>
                <a:latin typeface="Verdana"/>
                <a:cs typeface="Verdana"/>
              </a:rPr>
              <a:t>SINAVDA </a:t>
            </a:r>
            <a:r>
              <a:rPr sz="3600" spc="15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30" dirty="0">
                <a:solidFill>
                  <a:srgbClr val="FDFDDE"/>
                </a:solidFill>
                <a:latin typeface="Verdana"/>
                <a:cs typeface="Verdana"/>
              </a:rPr>
              <a:t>SORULAB</a:t>
            </a:r>
            <a:r>
              <a:rPr sz="3600" b="1" spc="-3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30" dirty="0">
                <a:solidFill>
                  <a:srgbClr val="FDFDDE"/>
                </a:solidFill>
                <a:latin typeface="Verdana"/>
                <a:cs typeface="Verdana"/>
              </a:rPr>
              <a:t>LECE</a:t>
            </a:r>
            <a:r>
              <a:rPr sz="3600" b="1" spc="-30" dirty="0">
                <a:solidFill>
                  <a:srgbClr val="FDFDDE"/>
                </a:solidFill>
                <a:latin typeface="Noto Sans"/>
                <a:cs typeface="Noto Sans"/>
              </a:rPr>
              <a:t>Ğİ</a:t>
            </a:r>
            <a:r>
              <a:rPr sz="3600" spc="-30" dirty="0">
                <a:solidFill>
                  <a:srgbClr val="FDFDDE"/>
                </a:solidFill>
                <a:latin typeface="Verdana"/>
                <a:cs typeface="Verdana"/>
              </a:rPr>
              <a:t>N</a:t>
            </a:r>
            <a:r>
              <a:rPr sz="3600" b="1" spc="-3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endParaRPr sz="3600">
              <a:latin typeface="Noto Sans"/>
              <a:cs typeface="Noto Sans"/>
            </a:endParaRPr>
          </a:p>
          <a:p>
            <a:pPr algn="ctr">
              <a:lnSpc>
                <a:spcPts val="3600"/>
              </a:lnSpc>
            </a:pPr>
            <a:r>
              <a:rPr sz="3600" spc="-90" dirty="0">
                <a:solidFill>
                  <a:srgbClr val="FDFDDE"/>
                </a:solidFill>
                <a:latin typeface="Verdana"/>
                <a:cs typeface="Verdana"/>
              </a:rPr>
              <a:t>DÜ</a:t>
            </a:r>
            <a:r>
              <a:rPr sz="3600" b="1" spc="-90" dirty="0">
                <a:solidFill>
                  <a:srgbClr val="FDFDDE"/>
                </a:solidFill>
                <a:latin typeface="Noto Sans"/>
                <a:cs typeface="Noto Sans"/>
              </a:rPr>
              <a:t>Ş</a:t>
            </a:r>
            <a:r>
              <a:rPr sz="3600" spc="-90" dirty="0">
                <a:solidFill>
                  <a:srgbClr val="FDFDDE"/>
                </a:solidFill>
                <a:latin typeface="Verdana"/>
                <a:cs typeface="Verdana"/>
              </a:rPr>
              <a:t>ÜNEREK </a:t>
            </a:r>
            <a:r>
              <a:rPr sz="3600" spc="145" dirty="0">
                <a:solidFill>
                  <a:srgbClr val="FDFDDE"/>
                </a:solidFill>
                <a:latin typeface="Verdana"/>
                <a:cs typeface="Verdana"/>
              </a:rPr>
              <a:t>YANITLAMAYA</a:t>
            </a:r>
            <a:r>
              <a:rPr sz="3600" spc="-62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80" dirty="0">
                <a:solidFill>
                  <a:srgbClr val="FDFDDE"/>
                </a:solidFill>
                <a:latin typeface="Verdana"/>
                <a:cs typeface="Verdana"/>
              </a:rPr>
              <a:t>ÇALI</a:t>
            </a:r>
            <a:r>
              <a:rPr sz="3600" b="1" spc="-180" dirty="0">
                <a:solidFill>
                  <a:srgbClr val="FDFDDE"/>
                </a:solidFill>
                <a:latin typeface="Noto Sans"/>
                <a:cs typeface="Noto Sans"/>
              </a:rPr>
              <a:t>Ş</a:t>
            </a:r>
            <a:r>
              <a:rPr sz="3600" spc="-180" dirty="0">
                <a:solidFill>
                  <a:srgbClr val="FDFDDE"/>
                </a:solidFill>
                <a:latin typeface="Verdana"/>
                <a:cs typeface="Verdana"/>
              </a:rPr>
              <a:t>IN.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900">
              <a:latin typeface="Verdana"/>
              <a:cs typeface="Verdana"/>
            </a:endParaRPr>
          </a:p>
          <a:p>
            <a:pPr marL="1155700" marR="1148715" algn="ctr">
              <a:lnSpc>
                <a:spcPts val="3600"/>
              </a:lnSpc>
              <a:spcBef>
                <a:spcPts val="5"/>
              </a:spcBef>
            </a:pPr>
            <a:r>
              <a:rPr sz="3600" spc="-50" dirty="0">
                <a:solidFill>
                  <a:srgbClr val="FDFDDE"/>
                </a:solidFill>
                <a:latin typeface="Verdana"/>
                <a:cs typeface="Verdana"/>
              </a:rPr>
              <a:t>ÇÖZEMED</a:t>
            </a:r>
            <a:r>
              <a:rPr sz="3600" b="1" spc="-50" dirty="0">
                <a:solidFill>
                  <a:srgbClr val="FDFDDE"/>
                </a:solidFill>
                <a:latin typeface="Noto Sans"/>
                <a:cs typeface="Noto Sans"/>
              </a:rPr>
              <a:t>İĞİ</a:t>
            </a:r>
            <a:r>
              <a:rPr sz="3600" spc="-50" dirty="0">
                <a:solidFill>
                  <a:srgbClr val="FDFDDE"/>
                </a:solidFill>
                <a:latin typeface="Verdana"/>
                <a:cs typeface="Verdana"/>
              </a:rPr>
              <a:t>N</a:t>
            </a:r>
            <a:r>
              <a:rPr sz="3600" b="1" spc="-50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50" dirty="0">
                <a:solidFill>
                  <a:srgbClr val="FDFDDE"/>
                </a:solidFill>
                <a:latin typeface="Verdana"/>
                <a:cs typeface="Verdana"/>
              </a:rPr>
              <a:t>Z</a:t>
            </a:r>
            <a:r>
              <a:rPr sz="3600" spc="-37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229" dirty="0">
                <a:solidFill>
                  <a:srgbClr val="FDFDDE"/>
                </a:solidFill>
                <a:latin typeface="Verdana"/>
                <a:cs typeface="Verdana"/>
              </a:rPr>
              <a:t>VEYA</a:t>
            </a:r>
            <a:r>
              <a:rPr sz="3600" spc="-37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FDFDDE"/>
                </a:solidFill>
                <a:latin typeface="Verdana"/>
                <a:cs typeface="Verdana"/>
              </a:rPr>
              <a:t>YANLI</a:t>
            </a:r>
            <a:r>
              <a:rPr sz="3600" b="1" spc="-10" dirty="0">
                <a:solidFill>
                  <a:srgbClr val="FDFDDE"/>
                </a:solidFill>
                <a:latin typeface="Noto Sans"/>
                <a:cs typeface="Noto Sans"/>
              </a:rPr>
              <a:t>Ş </a:t>
            </a:r>
            <a:r>
              <a:rPr sz="3600" b="1" dirty="0">
                <a:solidFill>
                  <a:srgbClr val="FDFDDE"/>
                </a:solidFill>
                <a:latin typeface="Noto Sans"/>
                <a:cs typeface="Noto Sans"/>
              </a:rPr>
              <a:t> </a:t>
            </a:r>
            <a:r>
              <a:rPr sz="3600" spc="-85" dirty="0">
                <a:solidFill>
                  <a:srgbClr val="FDFDDE"/>
                </a:solidFill>
                <a:latin typeface="Verdana"/>
                <a:cs typeface="Verdana"/>
              </a:rPr>
              <a:t>ÇÖZDÜ</a:t>
            </a:r>
            <a:r>
              <a:rPr sz="3600" b="1" spc="-85" dirty="0">
                <a:solidFill>
                  <a:srgbClr val="FDFDDE"/>
                </a:solidFill>
                <a:latin typeface="Noto Sans"/>
                <a:cs typeface="Noto Sans"/>
              </a:rPr>
              <a:t>Ğ</a:t>
            </a:r>
            <a:r>
              <a:rPr sz="3600" spc="-85" dirty="0">
                <a:solidFill>
                  <a:srgbClr val="FDFDDE"/>
                </a:solidFill>
                <a:latin typeface="Verdana"/>
                <a:cs typeface="Verdana"/>
              </a:rPr>
              <a:t>ÜNÜZ</a:t>
            </a:r>
            <a:endParaRPr sz="3600">
              <a:latin typeface="Verdana"/>
              <a:cs typeface="Verdana"/>
            </a:endParaRPr>
          </a:p>
          <a:p>
            <a:pPr marL="12065" marR="5080" algn="ctr">
              <a:lnSpc>
                <a:spcPts val="3600"/>
              </a:lnSpc>
            </a:pPr>
            <a:r>
              <a:rPr sz="3600" spc="-130" dirty="0">
                <a:solidFill>
                  <a:srgbClr val="FDFDDE"/>
                </a:solidFill>
                <a:latin typeface="Verdana"/>
                <a:cs typeface="Verdana"/>
              </a:rPr>
              <a:t>SORUNUN </a:t>
            </a:r>
            <a:r>
              <a:rPr sz="3600" spc="140" dirty="0">
                <a:solidFill>
                  <a:srgbClr val="FDFDDE"/>
                </a:solidFill>
                <a:latin typeface="Verdana"/>
                <a:cs typeface="Verdana"/>
              </a:rPr>
              <a:t>MUTLAKA</a:t>
            </a:r>
            <a:r>
              <a:rPr sz="3600" spc="-59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10" dirty="0">
                <a:solidFill>
                  <a:srgbClr val="FDFDDE"/>
                </a:solidFill>
                <a:latin typeface="Verdana"/>
                <a:cs typeface="Verdana"/>
              </a:rPr>
              <a:t>DO</a:t>
            </a:r>
            <a:r>
              <a:rPr sz="3600" b="1" spc="-110" dirty="0">
                <a:solidFill>
                  <a:srgbClr val="FDFDDE"/>
                </a:solidFill>
                <a:latin typeface="Noto Sans"/>
                <a:cs typeface="Noto Sans"/>
              </a:rPr>
              <a:t>Ğ</a:t>
            </a:r>
            <a:r>
              <a:rPr sz="3600" spc="-110" dirty="0">
                <a:solidFill>
                  <a:srgbClr val="FDFDDE"/>
                </a:solidFill>
                <a:latin typeface="Verdana"/>
                <a:cs typeface="Verdana"/>
              </a:rPr>
              <a:t>RU</a:t>
            </a:r>
            <a:r>
              <a:rPr sz="3600" spc="-360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45" dirty="0">
                <a:solidFill>
                  <a:srgbClr val="FDFDDE"/>
                </a:solidFill>
                <a:latin typeface="Verdana"/>
                <a:cs typeface="Verdana"/>
              </a:rPr>
              <a:t>ÇÖZÜMÜNÜ </a:t>
            </a:r>
            <a:r>
              <a:rPr sz="3600" spc="-15" dirty="0">
                <a:solidFill>
                  <a:srgbClr val="FDFDDE"/>
                </a:solidFill>
                <a:latin typeface="Verdana"/>
                <a:cs typeface="Verdana"/>
              </a:rPr>
              <a:t> 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Ö</a:t>
            </a:r>
            <a:r>
              <a:rPr sz="3600" b="1" spc="-114" dirty="0">
                <a:solidFill>
                  <a:srgbClr val="FDFDDE"/>
                </a:solidFill>
                <a:latin typeface="Noto Sans"/>
                <a:cs typeface="Noto Sans"/>
              </a:rPr>
              <a:t>Ğ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REN</a:t>
            </a:r>
            <a:r>
              <a:rPr sz="3600" b="1" spc="-114" dirty="0">
                <a:solidFill>
                  <a:srgbClr val="FDFDDE"/>
                </a:solidFill>
                <a:latin typeface="Noto Sans"/>
                <a:cs typeface="Noto Sans"/>
              </a:rPr>
              <a:t>İ</a:t>
            </a:r>
            <a:r>
              <a:rPr sz="3600" spc="-114" dirty="0">
                <a:solidFill>
                  <a:srgbClr val="FDFDDE"/>
                </a:solidFill>
                <a:latin typeface="Verdana"/>
                <a:cs typeface="Verdana"/>
              </a:rPr>
              <a:t>N.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3AB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308" y="1489441"/>
            <a:ext cx="8566678" cy="856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65420" y="1489441"/>
            <a:ext cx="8804275" cy="8077200"/>
            <a:chOff x="9265420" y="1489441"/>
            <a:chExt cx="8804275" cy="8077200"/>
          </a:xfrm>
        </p:grpSpPr>
        <p:sp>
          <p:nvSpPr>
            <p:cNvPr id="5" name="object 5"/>
            <p:cNvSpPr/>
            <p:nvPr/>
          </p:nvSpPr>
          <p:spPr>
            <a:xfrm>
              <a:off x="9696998" y="1489441"/>
              <a:ext cx="8372490" cy="80771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5420" y="1879402"/>
              <a:ext cx="1672815" cy="1247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40938" y="4711359"/>
              <a:ext cx="1534216" cy="14575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93643" y="1757633"/>
              <a:ext cx="789305" cy="781050"/>
            </a:xfrm>
            <a:custGeom>
              <a:avLst/>
              <a:gdLst/>
              <a:ahLst/>
              <a:cxnLst/>
              <a:rect l="l" t="t" r="r" b="b"/>
              <a:pathLst>
                <a:path w="789305" h="781050">
                  <a:moveTo>
                    <a:pt x="350270" y="780916"/>
                  </a:moveTo>
                  <a:lnTo>
                    <a:pt x="316088" y="764231"/>
                  </a:lnTo>
                  <a:lnTo>
                    <a:pt x="299857" y="729605"/>
                  </a:lnTo>
                  <a:lnTo>
                    <a:pt x="299847" y="678861"/>
                  </a:lnTo>
                  <a:lnTo>
                    <a:pt x="303249" y="627598"/>
                  </a:lnTo>
                  <a:lnTo>
                    <a:pt x="309200" y="576050"/>
                  </a:lnTo>
                  <a:lnTo>
                    <a:pt x="316839" y="524449"/>
                  </a:lnTo>
                  <a:lnTo>
                    <a:pt x="325302" y="473028"/>
                  </a:lnTo>
                  <a:lnTo>
                    <a:pt x="289557" y="503386"/>
                  </a:lnTo>
                  <a:lnTo>
                    <a:pt x="254250" y="534184"/>
                  </a:lnTo>
                  <a:lnTo>
                    <a:pt x="219207" y="565287"/>
                  </a:lnTo>
                  <a:lnTo>
                    <a:pt x="149228" y="627866"/>
                  </a:lnTo>
                  <a:lnTo>
                    <a:pt x="113947" y="659073"/>
                  </a:lnTo>
                  <a:lnTo>
                    <a:pt x="89590" y="667731"/>
                  </a:lnTo>
                  <a:lnTo>
                    <a:pt x="65800" y="659798"/>
                  </a:lnTo>
                  <a:lnTo>
                    <a:pt x="52088" y="640846"/>
                  </a:lnTo>
                  <a:lnTo>
                    <a:pt x="91310" y="575205"/>
                  </a:lnTo>
                  <a:lnTo>
                    <a:pt x="127506" y="535972"/>
                  </a:lnTo>
                  <a:lnTo>
                    <a:pt x="165991" y="498498"/>
                  </a:lnTo>
                  <a:lnTo>
                    <a:pt x="206198" y="462538"/>
                  </a:lnTo>
                  <a:lnTo>
                    <a:pt x="247563" y="427850"/>
                  </a:lnTo>
                  <a:lnTo>
                    <a:pt x="289520" y="394190"/>
                  </a:lnTo>
                  <a:lnTo>
                    <a:pt x="234843" y="395878"/>
                  </a:lnTo>
                  <a:lnTo>
                    <a:pt x="180006" y="397347"/>
                  </a:lnTo>
                  <a:lnTo>
                    <a:pt x="125344" y="397440"/>
                  </a:lnTo>
                  <a:lnTo>
                    <a:pt x="71194" y="394997"/>
                  </a:lnTo>
                  <a:lnTo>
                    <a:pt x="17891" y="388861"/>
                  </a:lnTo>
                  <a:lnTo>
                    <a:pt x="3846" y="380645"/>
                  </a:lnTo>
                  <a:lnTo>
                    <a:pt x="0" y="366036"/>
                  </a:lnTo>
                  <a:lnTo>
                    <a:pt x="5099" y="350928"/>
                  </a:lnTo>
                  <a:lnTo>
                    <a:pt x="66780" y="328730"/>
                  </a:lnTo>
                  <a:lnTo>
                    <a:pt x="117746" y="320301"/>
                  </a:lnTo>
                  <a:lnTo>
                    <a:pt x="170078" y="315168"/>
                  </a:lnTo>
                  <a:lnTo>
                    <a:pt x="223067" y="312570"/>
                  </a:lnTo>
                  <a:lnTo>
                    <a:pt x="276002" y="311747"/>
                  </a:lnTo>
                  <a:lnTo>
                    <a:pt x="261140" y="296593"/>
                  </a:lnTo>
                  <a:lnTo>
                    <a:pt x="230044" y="267930"/>
                  </a:lnTo>
                  <a:lnTo>
                    <a:pt x="178748" y="231155"/>
                  </a:lnTo>
                  <a:lnTo>
                    <a:pt x="140824" y="209124"/>
                  </a:lnTo>
                  <a:lnTo>
                    <a:pt x="104211" y="185859"/>
                  </a:lnTo>
                  <a:lnTo>
                    <a:pt x="73234" y="158773"/>
                  </a:lnTo>
                  <a:lnTo>
                    <a:pt x="68384" y="150282"/>
                  </a:lnTo>
                  <a:lnTo>
                    <a:pt x="67112" y="140454"/>
                  </a:lnTo>
                  <a:lnTo>
                    <a:pt x="70014" y="131244"/>
                  </a:lnTo>
                  <a:lnTo>
                    <a:pt x="77687" y="124604"/>
                  </a:lnTo>
                  <a:lnTo>
                    <a:pt x="119680" y="113425"/>
                  </a:lnTo>
                  <a:lnTo>
                    <a:pt x="162561" y="116233"/>
                  </a:lnTo>
                  <a:lnTo>
                    <a:pt x="205386" y="130321"/>
                  </a:lnTo>
                  <a:lnTo>
                    <a:pt x="247212" y="152980"/>
                  </a:lnTo>
                  <a:lnTo>
                    <a:pt x="287097" y="181500"/>
                  </a:lnTo>
                  <a:lnTo>
                    <a:pt x="324096" y="213173"/>
                  </a:lnTo>
                  <a:lnTo>
                    <a:pt x="357268" y="245291"/>
                  </a:lnTo>
                  <a:lnTo>
                    <a:pt x="363719" y="190274"/>
                  </a:lnTo>
                  <a:lnTo>
                    <a:pt x="369991" y="135243"/>
                  </a:lnTo>
                  <a:lnTo>
                    <a:pt x="376143" y="80182"/>
                  </a:lnTo>
                  <a:lnTo>
                    <a:pt x="382236" y="25077"/>
                  </a:lnTo>
                  <a:lnTo>
                    <a:pt x="390402" y="8086"/>
                  </a:lnTo>
                  <a:lnTo>
                    <a:pt x="406051" y="0"/>
                  </a:lnTo>
                  <a:lnTo>
                    <a:pt x="422715" y="2728"/>
                  </a:lnTo>
                  <a:lnTo>
                    <a:pt x="433922" y="18181"/>
                  </a:lnTo>
                  <a:lnTo>
                    <a:pt x="444799" y="66766"/>
                  </a:lnTo>
                  <a:lnTo>
                    <a:pt x="451049" y="116804"/>
                  </a:lnTo>
                  <a:lnTo>
                    <a:pt x="453468" y="167752"/>
                  </a:lnTo>
                  <a:lnTo>
                    <a:pt x="452848" y="219068"/>
                  </a:lnTo>
                  <a:lnTo>
                    <a:pt x="449984" y="270212"/>
                  </a:lnTo>
                  <a:lnTo>
                    <a:pt x="491498" y="239518"/>
                  </a:lnTo>
                  <a:lnTo>
                    <a:pt x="533432" y="209396"/>
                  </a:lnTo>
                  <a:lnTo>
                    <a:pt x="575824" y="179966"/>
                  </a:lnTo>
                  <a:lnTo>
                    <a:pt x="618712" y="151349"/>
                  </a:lnTo>
                  <a:lnTo>
                    <a:pt x="662135" y="123664"/>
                  </a:lnTo>
                  <a:lnTo>
                    <a:pt x="692021" y="119405"/>
                  </a:lnTo>
                  <a:lnTo>
                    <a:pt x="716345" y="136027"/>
                  </a:lnTo>
                  <a:lnTo>
                    <a:pt x="726208" y="162610"/>
                  </a:lnTo>
                  <a:lnTo>
                    <a:pt x="712707" y="188239"/>
                  </a:lnTo>
                  <a:lnTo>
                    <a:pt x="668608" y="221171"/>
                  </a:lnTo>
                  <a:lnTo>
                    <a:pt x="623987" y="253382"/>
                  </a:lnTo>
                  <a:lnTo>
                    <a:pt x="579037" y="285153"/>
                  </a:lnTo>
                  <a:lnTo>
                    <a:pt x="533954" y="316763"/>
                  </a:lnTo>
                  <a:lnTo>
                    <a:pt x="579818" y="320388"/>
                  </a:lnTo>
                  <a:lnTo>
                    <a:pt x="625483" y="325638"/>
                  </a:lnTo>
                  <a:lnTo>
                    <a:pt x="670752" y="332821"/>
                  </a:lnTo>
                  <a:lnTo>
                    <a:pt x="715425" y="342247"/>
                  </a:lnTo>
                  <a:lnTo>
                    <a:pt x="759304" y="354222"/>
                  </a:lnTo>
                  <a:lnTo>
                    <a:pt x="788964" y="408453"/>
                  </a:lnTo>
                  <a:lnTo>
                    <a:pt x="770576" y="434363"/>
                  </a:lnTo>
                  <a:lnTo>
                    <a:pt x="735608" y="439173"/>
                  </a:lnTo>
                  <a:lnTo>
                    <a:pt x="687274" y="427785"/>
                  </a:lnTo>
                  <a:lnTo>
                    <a:pt x="638664" y="418339"/>
                  </a:lnTo>
                  <a:lnTo>
                    <a:pt x="589810" y="410667"/>
                  </a:lnTo>
                  <a:lnTo>
                    <a:pt x="540743" y="404606"/>
                  </a:lnTo>
                  <a:lnTo>
                    <a:pt x="491492" y="399989"/>
                  </a:lnTo>
                  <a:lnTo>
                    <a:pt x="522082" y="435484"/>
                  </a:lnTo>
                  <a:lnTo>
                    <a:pt x="553925" y="469610"/>
                  </a:lnTo>
                  <a:lnTo>
                    <a:pt x="587584" y="501599"/>
                  </a:lnTo>
                  <a:lnTo>
                    <a:pt x="623625" y="530684"/>
                  </a:lnTo>
                  <a:lnTo>
                    <a:pt x="662612" y="556098"/>
                  </a:lnTo>
                  <a:lnTo>
                    <a:pt x="686125" y="582543"/>
                  </a:lnTo>
                  <a:lnTo>
                    <a:pt x="687088" y="613990"/>
                  </a:lnTo>
                  <a:lnTo>
                    <a:pt x="670776" y="641525"/>
                  </a:lnTo>
                  <a:lnTo>
                    <a:pt x="642464" y="656233"/>
                  </a:lnTo>
                  <a:lnTo>
                    <a:pt x="607427" y="649199"/>
                  </a:lnTo>
                  <a:lnTo>
                    <a:pt x="567183" y="623567"/>
                  </a:lnTo>
                  <a:lnTo>
                    <a:pt x="529748" y="594648"/>
                  </a:lnTo>
                  <a:lnTo>
                    <a:pt x="494687" y="563027"/>
                  </a:lnTo>
                  <a:lnTo>
                    <a:pt x="461565" y="529292"/>
                  </a:lnTo>
                  <a:lnTo>
                    <a:pt x="429946" y="494031"/>
                  </a:lnTo>
                  <a:lnTo>
                    <a:pt x="425857" y="544162"/>
                  </a:lnTo>
                  <a:lnTo>
                    <a:pt x="421623" y="594264"/>
                  </a:lnTo>
                  <a:lnTo>
                    <a:pt x="416984" y="644268"/>
                  </a:lnTo>
                  <a:lnTo>
                    <a:pt x="411682" y="694106"/>
                  </a:lnTo>
                  <a:lnTo>
                    <a:pt x="405455" y="743711"/>
                  </a:lnTo>
                  <a:lnTo>
                    <a:pt x="385645" y="775472"/>
                  </a:lnTo>
                  <a:lnTo>
                    <a:pt x="350270" y="780916"/>
                  </a:lnTo>
                  <a:close/>
                </a:path>
              </a:pathLst>
            </a:custGeom>
            <a:solidFill>
              <a:srgbClr val="FFFF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7412" y="51166"/>
            <a:ext cx="912431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0860" marR="5080" indent="-3058795">
              <a:lnSpc>
                <a:spcPct val="116100"/>
              </a:lnSpc>
              <a:spcBef>
                <a:spcPts val="95"/>
              </a:spcBef>
            </a:pPr>
            <a:r>
              <a:rPr sz="5600" spc="180" dirty="0">
                <a:solidFill>
                  <a:srgbClr val="F15B5B"/>
                </a:solidFill>
              </a:rPr>
              <a:t>TEST </a:t>
            </a:r>
            <a:r>
              <a:rPr sz="5600" spc="-50" dirty="0">
                <a:solidFill>
                  <a:srgbClr val="F15B5B"/>
                </a:solidFill>
              </a:rPr>
              <a:t>ÇÖZME</a:t>
            </a:r>
            <a:r>
              <a:rPr sz="5600" spc="-1360" dirty="0">
                <a:solidFill>
                  <a:srgbClr val="F15B5B"/>
                </a:solidFill>
              </a:rPr>
              <a:t> </a:t>
            </a:r>
            <a:r>
              <a:rPr sz="5600" spc="-30" dirty="0">
                <a:solidFill>
                  <a:srgbClr val="F15B5B"/>
                </a:solidFill>
              </a:rPr>
              <a:t>TEKN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</a:t>
            </a:r>
            <a:r>
              <a:rPr sz="5600" spc="-30" dirty="0">
                <a:solidFill>
                  <a:srgbClr val="F15B5B"/>
                </a:solidFill>
              </a:rPr>
              <a:t>KLER</a:t>
            </a:r>
            <a:r>
              <a:rPr sz="5600" b="1" spc="-30" dirty="0">
                <a:solidFill>
                  <a:srgbClr val="F15B5B"/>
                </a:solidFill>
                <a:latin typeface="Noto Sans"/>
                <a:cs typeface="Noto Sans"/>
              </a:rPr>
              <a:t>İ  </a:t>
            </a:r>
            <a:r>
              <a:rPr sz="5600" spc="-20" dirty="0">
                <a:solidFill>
                  <a:srgbClr val="F15B5B"/>
                </a:solidFill>
              </a:rPr>
              <a:t>KURAL</a:t>
            </a:r>
            <a:r>
              <a:rPr sz="5600" spc="-560" dirty="0">
                <a:solidFill>
                  <a:srgbClr val="F15B5B"/>
                </a:solidFill>
              </a:rPr>
              <a:t> </a:t>
            </a:r>
            <a:r>
              <a:rPr sz="5600" spc="-245" dirty="0">
                <a:solidFill>
                  <a:srgbClr val="F15B5B"/>
                </a:solidFill>
              </a:rPr>
              <a:t>4</a:t>
            </a:r>
            <a:endParaRPr sz="560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4032" y="340915"/>
            <a:ext cx="789305" cy="781050"/>
          </a:xfrm>
          <a:custGeom>
            <a:avLst/>
            <a:gdLst/>
            <a:ahLst/>
            <a:cxnLst/>
            <a:rect l="l" t="t" r="r" b="b"/>
            <a:pathLst>
              <a:path w="789305" h="781050">
                <a:moveTo>
                  <a:pt x="350270" y="780916"/>
                </a:moveTo>
                <a:lnTo>
                  <a:pt x="316088" y="764231"/>
                </a:lnTo>
                <a:lnTo>
                  <a:pt x="299857" y="729605"/>
                </a:lnTo>
                <a:lnTo>
                  <a:pt x="299847" y="678861"/>
                </a:lnTo>
                <a:lnTo>
                  <a:pt x="303249" y="627598"/>
                </a:lnTo>
                <a:lnTo>
                  <a:pt x="309200" y="576050"/>
                </a:lnTo>
                <a:lnTo>
                  <a:pt x="316839" y="524449"/>
                </a:lnTo>
                <a:lnTo>
                  <a:pt x="325302" y="473028"/>
                </a:lnTo>
                <a:lnTo>
                  <a:pt x="289557" y="503386"/>
                </a:lnTo>
                <a:lnTo>
                  <a:pt x="254250" y="534184"/>
                </a:lnTo>
                <a:lnTo>
                  <a:pt x="219207" y="565287"/>
                </a:lnTo>
                <a:lnTo>
                  <a:pt x="149228" y="627866"/>
                </a:lnTo>
                <a:lnTo>
                  <a:pt x="113947" y="659073"/>
                </a:lnTo>
                <a:lnTo>
                  <a:pt x="89590" y="667731"/>
                </a:lnTo>
                <a:lnTo>
                  <a:pt x="65800" y="659798"/>
                </a:lnTo>
                <a:lnTo>
                  <a:pt x="52088" y="640846"/>
                </a:lnTo>
                <a:lnTo>
                  <a:pt x="91310" y="575205"/>
                </a:lnTo>
                <a:lnTo>
                  <a:pt x="127506" y="535972"/>
                </a:lnTo>
                <a:lnTo>
                  <a:pt x="165991" y="498498"/>
                </a:lnTo>
                <a:lnTo>
                  <a:pt x="206198" y="462538"/>
                </a:lnTo>
                <a:lnTo>
                  <a:pt x="247563" y="427850"/>
                </a:lnTo>
                <a:lnTo>
                  <a:pt x="289520" y="394190"/>
                </a:lnTo>
                <a:lnTo>
                  <a:pt x="234843" y="395878"/>
                </a:lnTo>
                <a:lnTo>
                  <a:pt x="180006" y="397347"/>
                </a:lnTo>
                <a:lnTo>
                  <a:pt x="125344" y="397440"/>
                </a:lnTo>
                <a:lnTo>
                  <a:pt x="71194" y="394997"/>
                </a:lnTo>
                <a:lnTo>
                  <a:pt x="17891" y="388861"/>
                </a:lnTo>
                <a:lnTo>
                  <a:pt x="3846" y="380645"/>
                </a:lnTo>
                <a:lnTo>
                  <a:pt x="0" y="366036"/>
                </a:lnTo>
                <a:lnTo>
                  <a:pt x="5099" y="350928"/>
                </a:lnTo>
                <a:lnTo>
                  <a:pt x="66780" y="328730"/>
                </a:lnTo>
                <a:lnTo>
                  <a:pt x="117746" y="320301"/>
                </a:lnTo>
                <a:lnTo>
                  <a:pt x="170078" y="315168"/>
                </a:lnTo>
                <a:lnTo>
                  <a:pt x="223067" y="312570"/>
                </a:lnTo>
                <a:lnTo>
                  <a:pt x="276002" y="311747"/>
                </a:lnTo>
                <a:lnTo>
                  <a:pt x="261140" y="296593"/>
                </a:lnTo>
                <a:lnTo>
                  <a:pt x="230044" y="267930"/>
                </a:lnTo>
                <a:lnTo>
                  <a:pt x="178748" y="231155"/>
                </a:lnTo>
                <a:lnTo>
                  <a:pt x="140824" y="209124"/>
                </a:lnTo>
                <a:lnTo>
                  <a:pt x="104211" y="185859"/>
                </a:lnTo>
                <a:lnTo>
                  <a:pt x="73234" y="158773"/>
                </a:lnTo>
                <a:lnTo>
                  <a:pt x="68384" y="150282"/>
                </a:lnTo>
                <a:lnTo>
                  <a:pt x="67112" y="140454"/>
                </a:lnTo>
                <a:lnTo>
                  <a:pt x="70014" y="131244"/>
                </a:lnTo>
                <a:lnTo>
                  <a:pt x="77687" y="124604"/>
                </a:lnTo>
                <a:lnTo>
                  <a:pt x="119680" y="113425"/>
                </a:lnTo>
                <a:lnTo>
                  <a:pt x="162561" y="116233"/>
                </a:lnTo>
                <a:lnTo>
                  <a:pt x="205386" y="130321"/>
                </a:lnTo>
                <a:lnTo>
                  <a:pt x="247212" y="152980"/>
                </a:lnTo>
                <a:lnTo>
                  <a:pt x="287097" y="181500"/>
                </a:lnTo>
                <a:lnTo>
                  <a:pt x="324096" y="213173"/>
                </a:lnTo>
                <a:lnTo>
                  <a:pt x="357268" y="245291"/>
                </a:lnTo>
                <a:lnTo>
                  <a:pt x="363719" y="190274"/>
                </a:lnTo>
                <a:lnTo>
                  <a:pt x="369991" y="135243"/>
                </a:lnTo>
                <a:lnTo>
                  <a:pt x="376143" y="80182"/>
                </a:lnTo>
                <a:lnTo>
                  <a:pt x="382236" y="25077"/>
                </a:lnTo>
                <a:lnTo>
                  <a:pt x="390402" y="8086"/>
                </a:lnTo>
                <a:lnTo>
                  <a:pt x="406051" y="0"/>
                </a:lnTo>
                <a:lnTo>
                  <a:pt x="422715" y="2728"/>
                </a:lnTo>
                <a:lnTo>
                  <a:pt x="433922" y="18181"/>
                </a:lnTo>
                <a:lnTo>
                  <a:pt x="444799" y="66766"/>
                </a:lnTo>
                <a:lnTo>
                  <a:pt x="451049" y="116804"/>
                </a:lnTo>
                <a:lnTo>
                  <a:pt x="453468" y="167752"/>
                </a:lnTo>
                <a:lnTo>
                  <a:pt x="452848" y="219068"/>
                </a:lnTo>
                <a:lnTo>
                  <a:pt x="449984" y="270212"/>
                </a:lnTo>
                <a:lnTo>
                  <a:pt x="491498" y="239518"/>
                </a:lnTo>
                <a:lnTo>
                  <a:pt x="533432" y="209396"/>
                </a:lnTo>
                <a:lnTo>
                  <a:pt x="575824" y="179966"/>
                </a:lnTo>
                <a:lnTo>
                  <a:pt x="618712" y="151349"/>
                </a:lnTo>
                <a:lnTo>
                  <a:pt x="662135" y="123664"/>
                </a:lnTo>
                <a:lnTo>
                  <a:pt x="692021" y="119405"/>
                </a:lnTo>
                <a:lnTo>
                  <a:pt x="716345" y="136027"/>
                </a:lnTo>
                <a:lnTo>
                  <a:pt x="726208" y="162610"/>
                </a:lnTo>
                <a:lnTo>
                  <a:pt x="712707" y="188239"/>
                </a:lnTo>
                <a:lnTo>
                  <a:pt x="668608" y="221171"/>
                </a:lnTo>
                <a:lnTo>
                  <a:pt x="623987" y="253382"/>
                </a:lnTo>
                <a:lnTo>
                  <a:pt x="579037" y="285153"/>
                </a:lnTo>
                <a:lnTo>
                  <a:pt x="533954" y="316763"/>
                </a:lnTo>
                <a:lnTo>
                  <a:pt x="579818" y="320388"/>
                </a:lnTo>
                <a:lnTo>
                  <a:pt x="625483" y="325638"/>
                </a:lnTo>
                <a:lnTo>
                  <a:pt x="670752" y="332821"/>
                </a:lnTo>
                <a:lnTo>
                  <a:pt x="715425" y="342247"/>
                </a:lnTo>
                <a:lnTo>
                  <a:pt x="759304" y="354222"/>
                </a:lnTo>
                <a:lnTo>
                  <a:pt x="788964" y="408453"/>
                </a:lnTo>
                <a:lnTo>
                  <a:pt x="770576" y="434363"/>
                </a:lnTo>
                <a:lnTo>
                  <a:pt x="735608" y="439173"/>
                </a:lnTo>
                <a:lnTo>
                  <a:pt x="687274" y="427785"/>
                </a:lnTo>
                <a:lnTo>
                  <a:pt x="638664" y="418339"/>
                </a:lnTo>
                <a:lnTo>
                  <a:pt x="589810" y="410667"/>
                </a:lnTo>
                <a:lnTo>
                  <a:pt x="540743" y="404606"/>
                </a:lnTo>
                <a:lnTo>
                  <a:pt x="491492" y="399989"/>
                </a:lnTo>
                <a:lnTo>
                  <a:pt x="522082" y="435484"/>
                </a:lnTo>
                <a:lnTo>
                  <a:pt x="553925" y="469610"/>
                </a:lnTo>
                <a:lnTo>
                  <a:pt x="587584" y="501599"/>
                </a:lnTo>
                <a:lnTo>
                  <a:pt x="623625" y="530684"/>
                </a:lnTo>
                <a:lnTo>
                  <a:pt x="662612" y="556098"/>
                </a:lnTo>
                <a:lnTo>
                  <a:pt x="686125" y="582543"/>
                </a:lnTo>
                <a:lnTo>
                  <a:pt x="687088" y="613990"/>
                </a:lnTo>
                <a:lnTo>
                  <a:pt x="670776" y="641525"/>
                </a:lnTo>
                <a:lnTo>
                  <a:pt x="642464" y="656233"/>
                </a:lnTo>
                <a:lnTo>
                  <a:pt x="607427" y="649199"/>
                </a:lnTo>
                <a:lnTo>
                  <a:pt x="567183" y="623567"/>
                </a:lnTo>
                <a:lnTo>
                  <a:pt x="529748" y="594648"/>
                </a:lnTo>
                <a:lnTo>
                  <a:pt x="494687" y="563027"/>
                </a:lnTo>
                <a:lnTo>
                  <a:pt x="461565" y="529292"/>
                </a:lnTo>
                <a:lnTo>
                  <a:pt x="429946" y="494031"/>
                </a:lnTo>
                <a:lnTo>
                  <a:pt x="425857" y="544162"/>
                </a:lnTo>
                <a:lnTo>
                  <a:pt x="421623" y="594264"/>
                </a:lnTo>
                <a:lnTo>
                  <a:pt x="416984" y="644268"/>
                </a:lnTo>
                <a:lnTo>
                  <a:pt x="411682" y="694106"/>
                </a:lnTo>
                <a:lnTo>
                  <a:pt x="405455" y="743711"/>
                </a:lnTo>
                <a:lnTo>
                  <a:pt x="385645" y="775472"/>
                </a:lnTo>
                <a:lnTo>
                  <a:pt x="350270" y="780916"/>
                </a:lnTo>
                <a:close/>
              </a:path>
            </a:pathLst>
          </a:custGeom>
          <a:solidFill>
            <a:srgbClr val="FFFF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3138" y="3495765"/>
            <a:ext cx="8896985" cy="2715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02235" algn="ctr">
              <a:lnSpc>
                <a:spcPct val="100000"/>
              </a:lnSpc>
              <a:spcBef>
                <a:spcPts val="114"/>
              </a:spcBef>
            </a:pPr>
            <a:r>
              <a:rPr sz="3400" spc="-15" dirty="0">
                <a:solidFill>
                  <a:srgbClr val="FFFFFF"/>
                </a:solidFill>
                <a:latin typeface="Verdana"/>
                <a:cs typeface="Verdana"/>
              </a:rPr>
              <a:t>SORULARA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ÖN 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YARGILI</a:t>
            </a:r>
            <a:r>
              <a:rPr sz="3400" spc="-9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YAKLA</a:t>
            </a:r>
            <a:r>
              <a:rPr sz="3400" b="1" spc="25" dirty="0">
                <a:solidFill>
                  <a:srgbClr val="FFFFFF"/>
                </a:solidFill>
                <a:latin typeface="Noto Sans"/>
                <a:cs typeface="Noto Sans"/>
              </a:rPr>
              <a:t>Ş</a:t>
            </a:r>
            <a:r>
              <a:rPr sz="3400" spc="25" dirty="0">
                <a:solidFill>
                  <a:srgbClr val="FFFFFF"/>
                </a:solidFill>
                <a:latin typeface="Verdana"/>
                <a:cs typeface="Verdana"/>
              </a:rPr>
              <a:t>MAYIN.</a:t>
            </a:r>
            <a:endParaRPr sz="3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50">
              <a:latin typeface="Verdana"/>
              <a:cs typeface="Verdana"/>
            </a:endParaRPr>
          </a:p>
          <a:p>
            <a:pPr algn="ctr">
              <a:lnSpc>
                <a:spcPts val="3750"/>
              </a:lnSpc>
              <a:spcBef>
                <a:spcPts val="5"/>
              </a:spcBef>
            </a:pPr>
            <a:r>
              <a:rPr sz="3400" spc="45" dirty="0">
                <a:solidFill>
                  <a:srgbClr val="FFFFFF"/>
                </a:solidFill>
                <a:latin typeface="Verdana"/>
                <a:cs typeface="Verdana"/>
              </a:rPr>
              <a:t>DAHA</a:t>
            </a:r>
            <a:endParaRPr sz="3400">
              <a:latin typeface="Verdana"/>
              <a:cs typeface="Verdana"/>
            </a:endParaRPr>
          </a:p>
          <a:p>
            <a:pPr marL="12065" marR="5080" algn="ctr">
              <a:lnSpc>
                <a:spcPts val="3420"/>
              </a:lnSpc>
              <a:spcBef>
                <a:spcPts val="330"/>
              </a:spcBef>
            </a:pP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SORUYU</a:t>
            </a:r>
            <a:r>
              <a:rPr sz="34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20" dirty="0">
                <a:solidFill>
                  <a:srgbClr val="FFFFFF"/>
                </a:solidFill>
                <a:latin typeface="Verdana"/>
                <a:cs typeface="Verdana"/>
              </a:rPr>
              <a:t>OKUMADAN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60" dirty="0">
                <a:solidFill>
                  <a:srgbClr val="FFFFFF"/>
                </a:solidFill>
                <a:latin typeface="Verdana"/>
                <a:cs typeface="Verdana"/>
              </a:rPr>
              <a:t>SORUYU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25" dirty="0">
                <a:solidFill>
                  <a:srgbClr val="FFFFFF"/>
                </a:solidFill>
                <a:latin typeface="Verdana"/>
                <a:cs typeface="Verdana"/>
              </a:rPr>
              <a:t>ZOR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265" dirty="0">
                <a:solidFill>
                  <a:srgbClr val="FFFFFF"/>
                </a:solidFill>
                <a:latin typeface="Verdana"/>
                <a:cs typeface="Verdana"/>
              </a:rPr>
              <a:t>YA</a:t>
            </a:r>
            <a:r>
              <a:rPr sz="3400" spc="-3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35" dirty="0">
                <a:solidFill>
                  <a:srgbClr val="FFFFFF"/>
                </a:solidFill>
                <a:latin typeface="Verdana"/>
                <a:cs typeface="Verdana"/>
              </a:rPr>
              <a:t>DA  </a:t>
            </a:r>
            <a:r>
              <a:rPr sz="3400" spc="85" dirty="0">
                <a:solidFill>
                  <a:srgbClr val="FFFFFF"/>
                </a:solidFill>
                <a:latin typeface="Verdana"/>
                <a:cs typeface="Verdana"/>
              </a:rPr>
              <a:t>KOLAY 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b="1" spc="15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15" dirty="0">
                <a:solidFill>
                  <a:srgbClr val="FFFFFF"/>
                </a:solidFill>
                <a:latin typeface="Verdana"/>
                <a:cs typeface="Verdana"/>
              </a:rPr>
              <a:t>YE</a:t>
            </a:r>
            <a:r>
              <a:rPr sz="3400" spc="-7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400" b="1" spc="-1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TELEND</a:t>
            </a:r>
            <a:r>
              <a:rPr sz="3400" b="1" spc="-1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RMEY</a:t>
            </a:r>
            <a:r>
              <a:rPr sz="3400" b="1" spc="-10" dirty="0">
                <a:solidFill>
                  <a:srgbClr val="FFFFFF"/>
                </a:solidFill>
                <a:latin typeface="Noto Sans"/>
                <a:cs typeface="Noto Sans"/>
              </a:rPr>
              <a:t>İ</a:t>
            </a:r>
            <a:r>
              <a:rPr sz="3400" spc="-10" dirty="0">
                <a:solidFill>
                  <a:srgbClr val="FFFFFF"/>
                </a:solidFill>
                <a:latin typeface="Verdana"/>
                <a:cs typeface="Verdana"/>
              </a:rPr>
              <a:t>N.</a:t>
            </a:r>
            <a:endParaRPr sz="3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993</Words>
  <Application>Microsoft Office PowerPoint</Application>
  <PresentationFormat>Özel</PresentationFormat>
  <Paragraphs>140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Laksaman</vt:lpstr>
      <vt:lpstr>Noto Sans</vt:lpstr>
      <vt:lpstr>Trebuchet MS</vt:lpstr>
      <vt:lpstr>UKIJ Kawak 3D</vt:lpstr>
      <vt:lpstr>Verdana</vt:lpstr>
      <vt:lpstr>Office Theme</vt:lpstr>
      <vt:lpstr>TEST ÇÖZME TEKNİKLERİ</vt:lpstr>
      <vt:lpstr>SINAVLA İLGİLİ ŞİKAYETLER</vt:lpstr>
      <vt:lpstr>PowerPoint Sunusu</vt:lpstr>
      <vt:lpstr>1 BİLGİ</vt:lpstr>
      <vt:lpstr>LGS SORULARININ ZORLUK DERECELERİ</vt:lpstr>
      <vt:lpstr>TEST ÇÖZME TEKNİKLERİ  KURAL 1</vt:lpstr>
      <vt:lpstr>TEST ÇÖZME TEKNİKLERİ  KURAL 2</vt:lpstr>
      <vt:lpstr>TEST ÇÖZME TEKNİKLERİ  KURAL 3</vt:lpstr>
      <vt:lpstr>TEST ÇÖZME TEKNİKLERİ  KURAL 4</vt:lpstr>
      <vt:lpstr>TEST ÇÖZME TEKNİKLERİ  KURAL 5</vt:lpstr>
      <vt:lpstr>TEST ÇÖZME TEKNİKLERİ  KURAL 6</vt:lpstr>
      <vt:lpstr>TEST ÇÖZME TEKNİKLERİ  KURAL 7</vt:lpstr>
      <vt:lpstr>TEST ÇÖZME TEKNİKLERİ  KURAL 8</vt:lpstr>
      <vt:lpstr>TEST ÇÖZME TEKNİKLERİ  KURAL 9</vt:lpstr>
      <vt:lpstr>TEST ÇÖZME TEKNİKLERİ  KURAL 10</vt:lpstr>
      <vt:lpstr>TEST ÇÖZME TEKNİKLERİ  KURAL 11</vt:lpstr>
      <vt:lpstr>TEST ÇÖZME TEKNİKLERİ  KURAL 12</vt:lpstr>
      <vt:lpstr>TEST ÇÖZME TEKNİKLERİ  KURAL 13</vt:lpstr>
      <vt:lpstr>TEST ÇÖZME TEKNİKLERİ  KURAL 14</vt:lpstr>
      <vt:lpstr>TEST ÇÖZME TEKNİKLERİ  KURAL 15</vt:lpstr>
      <vt:lpstr>TEST ÇÖZME TEKNİKLERİ  KURAL 16</vt:lpstr>
      <vt:lpstr>TEST ÇÖZME TEKNİKLERİ  KURAL 17</vt:lpstr>
      <vt:lpstr>TEST ÇÖZME TEKNİKLERİ  KURAL 19</vt:lpstr>
      <vt:lpstr>TEST ÇÖZME TEKNİKLERİ  KURAL 20</vt:lpstr>
      <vt:lpstr>TEST ÇÖZME TEKNİKLERİ  KURAL 21</vt:lpstr>
      <vt:lpstr>BUNLARA DA DİKKAT EDELİM</vt:lpstr>
      <vt:lpstr>BUNLARA DA DİKKAT EDELİM</vt:lpstr>
      <vt:lpstr>SON OLARAK.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ÇÖZME TEKNİKLERİ</dc:title>
  <cp:lastModifiedBy>ilyas uzun</cp:lastModifiedBy>
  <cp:revision>2</cp:revision>
  <dcterms:created xsi:type="dcterms:W3CDTF">2021-01-01T11:05:31Z</dcterms:created>
  <dcterms:modified xsi:type="dcterms:W3CDTF">2023-12-26T09:03:35Z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2021-01-01T00:00:00Z</vt:filetime>
  </property>
</Properties>
</file>